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1"/>
  </p:sldMasterIdLst>
  <p:notesMasterIdLst>
    <p:notesMasterId r:id="rId18"/>
  </p:notesMasterIdLst>
  <p:sldIdLst>
    <p:sldId id="278" r:id="rId2"/>
    <p:sldId id="280" r:id="rId3"/>
    <p:sldId id="307" r:id="rId4"/>
    <p:sldId id="308" r:id="rId5"/>
    <p:sldId id="294" r:id="rId6"/>
    <p:sldId id="312" r:id="rId7"/>
    <p:sldId id="300" r:id="rId8"/>
    <p:sldId id="304" r:id="rId9"/>
    <p:sldId id="305" r:id="rId10"/>
    <p:sldId id="313" r:id="rId11"/>
    <p:sldId id="314" r:id="rId12"/>
    <p:sldId id="296" r:id="rId13"/>
    <p:sldId id="309" r:id="rId14"/>
    <p:sldId id="310" r:id="rId15"/>
    <p:sldId id="311" r:id="rId16"/>
    <p:sldId id="293" r:id="rId17"/>
  </p:sldIdLst>
  <p:sldSz cx="12192000" cy="6858000"/>
  <p:notesSz cx="13716000" cy="2438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userDrawn="1">
          <p15:clr>
            <a:srgbClr val="A4A3A4"/>
          </p15:clr>
        </p15:guide>
        <p15:guide id="2" pos="456" userDrawn="1">
          <p15:clr>
            <a:srgbClr val="A4A3A4"/>
          </p15:clr>
        </p15:guide>
        <p15:guide id="3" orient="horz" pos="2616" userDrawn="1">
          <p15:clr>
            <a:srgbClr val="A4A3A4"/>
          </p15:clr>
        </p15:guide>
        <p15:guide id="4" orient="horz" pos="3264" userDrawn="1">
          <p15:clr>
            <a:srgbClr val="A4A3A4"/>
          </p15:clr>
        </p15:guide>
        <p15:guide id="5" pos="6912" userDrawn="1">
          <p15:clr>
            <a:srgbClr val="A4A3A4"/>
          </p15:clr>
        </p15:guide>
        <p15:guide id="6" orient="horz" pos="2136" userDrawn="1">
          <p15:clr>
            <a:srgbClr val="A4A3A4"/>
          </p15:clr>
        </p15:guide>
        <p15:guide id="7" orient="horz" pos="4008" userDrawn="1">
          <p15:clr>
            <a:srgbClr val="A4A3A4"/>
          </p15:clr>
        </p15:guide>
        <p15:guide id="8" orient="horz" pos="1152" userDrawn="1">
          <p15:clr>
            <a:srgbClr val="A4A3A4"/>
          </p15:clr>
        </p15:guide>
        <p15:guide id="9" orient="horz" pos="2352" userDrawn="1">
          <p15:clr>
            <a:srgbClr val="A4A3A4"/>
          </p15:clr>
        </p15:guide>
        <p15:guide id="10" orient="horz" pos="1512" userDrawn="1">
          <p15:clr>
            <a:srgbClr val="A4A3A4"/>
          </p15:clr>
        </p15:guide>
        <p15:guide id="11" pos="7680" userDrawn="1">
          <p15:clr>
            <a:srgbClr val="A4A3A4"/>
          </p15:clr>
        </p15:guide>
        <p15:guide id="12" pos="6696" userDrawn="1">
          <p15:clr>
            <a:srgbClr val="A4A3A4"/>
          </p15:clr>
        </p15:guide>
        <p15:guide id="13" pos="1008" userDrawn="1">
          <p15:clr>
            <a:srgbClr val="A4A3A4"/>
          </p15:clr>
        </p15:guide>
        <p15:guide id="14" pos="1584" userDrawn="1">
          <p15:clr>
            <a:srgbClr val="A4A3A4"/>
          </p15:clr>
        </p15:guide>
        <p15:guide id="15" pos="2136" userDrawn="1">
          <p15:clr>
            <a:srgbClr val="A4A3A4"/>
          </p15:clr>
        </p15:guide>
        <p15:guide id="16" pos="2760" userDrawn="1">
          <p15:clr>
            <a:srgbClr val="A4A3A4"/>
          </p15:clr>
        </p15:guide>
        <p15:guide id="17" pos="3288" userDrawn="1">
          <p15:clr>
            <a:srgbClr val="A4A3A4"/>
          </p15:clr>
        </p15:guide>
        <p15:guide id="18" pos="4032" userDrawn="1">
          <p15:clr>
            <a:srgbClr val="A4A3A4"/>
          </p15:clr>
        </p15:guide>
        <p15:guide id="19" pos="4392" userDrawn="1">
          <p15:clr>
            <a:srgbClr val="A4A3A4"/>
          </p15:clr>
        </p15:guide>
        <p15:guide id="20" pos="4944" userDrawn="1">
          <p15:clr>
            <a:srgbClr val="A4A3A4"/>
          </p15:clr>
        </p15:guide>
        <p15:guide id="21" pos="5544" userDrawn="1">
          <p15:clr>
            <a:srgbClr val="A4A3A4"/>
          </p15:clr>
        </p15:guide>
        <p15:guide id="22" pos="6072" userDrawn="1">
          <p15:clr>
            <a:srgbClr val="A4A3A4"/>
          </p15:clr>
        </p15:guide>
        <p15:guide id="23" orient="horz" pos="2448" userDrawn="1">
          <p15:clr>
            <a:srgbClr val="A4A3A4"/>
          </p15:clr>
        </p15:guide>
        <p15:guide id="24" orient="horz" pos="960" userDrawn="1">
          <p15:clr>
            <a:srgbClr val="A4A3A4"/>
          </p15:clr>
        </p15:guide>
        <p15:guide id="25" pos="5256" userDrawn="1">
          <p15:clr>
            <a:srgbClr val="A4A3A4"/>
          </p15:clr>
        </p15:guide>
        <p15:guide id="26" pos="7261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00"/>
    <a:srgbClr val="202C8F"/>
    <a:srgbClr val="E6C190"/>
    <a:srgbClr val="FDFBF6"/>
    <a:srgbClr val="AAC4E9"/>
    <a:srgbClr val="F5CDCE"/>
    <a:srgbClr val="DF8C8C"/>
    <a:srgbClr val="D4D593"/>
    <a:srgbClr val="E6F0FE"/>
    <a:srgbClr val="CDBE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190" autoAdjust="0"/>
    <p:restoredTop sz="26632" autoAdjust="0"/>
  </p:normalViewPr>
  <p:slideViewPr>
    <p:cSldViewPr snapToGrid="0" snapToObjects="1">
      <p:cViewPr varScale="1">
        <p:scale>
          <a:sx n="22" d="100"/>
          <a:sy n="22" d="100"/>
        </p:scale>
        <p:origin x="2602" y="24"/>
      </p:cViewPr>
      <p:guideLst>
        <p:guide/>
        <p:guide pos="456"/>
        <p:guide orient="horz" pos="2616"/>
        <p:guide orient="horz" pos="3264"/>
        <p:guide pos="6912"/>
        <p:guide orient="horz" pos="2136"/>
        <p:guide orient="horz" pos="4008"/>
        <p:guide orient="horz" pos="1152"/>
        <p:guide orient="horz" pos="2352"/>
        <p:guide orient="horz" pos="1512"/>
        <p:guide pos="7680"/>
        <p:guide pos="6696"/>
        <p:guide pos="1008"/>
        <p:guide pos="1584"/>
        <p:guide pos="2136"/>
        <p:guide pos="2760"/>
        <p:guide pos="3288"/>
        <p:guide pos="4032"/>
        <p:guide pos="4392"/>
        <p:guide pos="4944"/>
        <p:guide pos="5544"/>
        <p:guide pos="6072"/>
        <p:guide orient="horz" pos="2448"/>
        <p:guide orient="horz" pos="960"/>
        <p:guide pos="5256"/>
        <p:guide pos="7261"/>
      </p:guideLst>
    </p:cSldViewPr>
  </p:slideViewPr>
  <p:notesTextViewPr>
    <p:cViewPr>
      <p:scale>
        <a:sx n="115" d="100"/>
        <a:sy n="115" d="100"/>
      </p:scale>
      <p:origin x="0" y="-101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8/10/relationships/authors" Target="authors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8T23:25:46.876"/>
    </inkml:context>
    <inkml:brush xml:id="br0">
      <inkml:brushProperty name="width" value="0.35" units="cm"/>
      <inkml:brushProperty name="height" value="0.35" units="cm"/>
      <inkml:brushProperty name="color" value="#DA0C07"/>
      <inkml:brushProperty name="inkEffects" value="lava"/>
      <inkml:brushProperty name="anchorX" value="0"/>
      <inkml:brushProperty name="anchorY" value="0"/>
      <inkml:brushProperty name="scaleFactor" value="0.5"/>
    </inkml:brush>
  </inkml:definitions>
  <inkml:trace contextRef="#ctx0" brushRef="#br0">0 1704 24575,'0'0'0,"0"-5"0,0-7 0,0-5 0,6 1 0,-1-3 0,7 2 0,-1-1 0,-2-2 0,3 4 0,4 3 0,-1-2 0,-4-1 0,-2-4 0,1 3 0,5 3 0,-3-1 0,-1-2 0,2 2 0,-3-2 0,5 3 0,-4-2 0,4 3 0,-2-3 0,-3-2 0,2 3 0,-2-3 0,3 3 0,-2-2 0,-2-2 0,3 3 0,-2-2 0,3 4 0,-1-3 0,-3-1 0,3 2 0,-2-2 0,-2-2 0,-2-3 0,-3-1 0,5 3 0,-2 0 0,5 4 0,-1 0 0,-1-3 0,3 4 0,3 4 0,-1-2 0,-3-3 0,3 3 0,-3-3 0,-2-2 0,-3-3 0,3 4 0,4 3 0,0-1 0,-3-2 0,3 4 0,-2-4 0,3 5 0,3 2 0,-1-2 0,1 3 0,-2-3 0,2 2 0,-4-3 0,3 2 0,-3-4 0,-3-2 0,2 2 0,3 4 0,-1-3 0,-3-2 0,2 3 0,3 3 0,-1-3 0,-4-2 0,3 2 0,-3-3 0,3 3 0,-2-3 0,3 4 0,-3-3 0,3 3 0,-3-2 0,-2-3 0,3 3 0,-4-3 0,5 3 0,3 4 0,-2-2 0,-3-3 0,2 2 0,3 3 0,3 3 0,-3-2 0,3 1 0,-5-3 0,2 2 0,3 1 0,1 3 0,-2-4 0,1 2 0,1 2 0,-3-4 0,1 1 0,-4-4 0,1 1 0,3 3 0,2 2 0,3 3 0,-4-4 0,1 1 0,-4-4 0,0 1 0,3 1 0,1 3 0,3 2 0,2 1 0,-5-3 0,1 0 0,0 0 0,2 2 0,1 1 0,1 1 0,1 1 0,1 1 0,-1 0 0,1 0 0,1 1 0,-1-1 0,0 0 0,0 6 0,0 0 0,0-1 0,-6 5 0,0 0 0,1-3 0,0-1 0,1-2 0,2-2 0,-5 5 0,-5 5 0,1-1 0,0-1 0,-2 4 0,2-3 0,2-2 0,-3 2 0,2-1 0,-3 3 0,-4 4 0,-4 3 0,3-2 0,-2 2 0,4-4 0,-2 2 0,4-4 0,-2 2 0,4-3 0,-4 2 0,-2 3 0,3-3 0,-3 3 0,-2 2 0,-3 2 0,-1 3 0,-3 1 0,0 1 0,-1 1 0,0 0 0,-1 1 0,1-1 0,-1 1 0,-4-1 0,-1 0 0,-5-6 0,0 0 0,2 0 0,-4-4 0,3 1 0,-4-5 0,2 3 0,-3-5 0,-3-2 0,2 2 0,-2-3 0,-2-1 0,-2-3 0,-3-2 0,-2-1 0,0-2 0,-1 0 0,0 0 0,0-1 0,-1 1 0,1-1 0,0 1 0,0 0 0,0 0 0,0 0 0,0 0 0,0 0 0,0 0 0,0 0 0,0 0 0,6-5 0,0-1 0,0 0 0,-2 2 0,0 0 0,-2 2 0,5-5 0,0 1 0,-2 0 0,0 2 0,-2 1 0,-1 1 0,-1 1 0,0 1 0,-1 0 0,5-6 0,0 1 0,1-1 0,4-4 0,-1 1 0,-1 2 0,-2 1 0,-2 2 0,-1-4 0,-2 1 0,4-5 0,1 2 0,0 1 0,4-3 0,-1 2 0,-2 2 0,-1 2 0,-2 3 0,4-5 0,-1 2 0,-1 0 0,4-4 0,-1 2 0,-1 0 0,-3 3 0,4-4 0,-1 1 0,-1 1 0,-2 2 0,4-4 0,-1 2 0,4-6 0,-1 2 0,-3 2 0,5 8 0,8 3 0,4 7 0,9 0 0,2 6 0,6-2 0,-1 4 0,3-4 0,4-2 0,-4 2 0,-2 3 0,1-3 0,-4 4 0,4-3 0,-4 2 0,4-2 0,-3 1 0,3-2 0,3-3 0,-2 3 0,2-4 0,-3 5 0,1-3 0,-2 3 0,1-2 0,-2 3 0,2-2 0,-2 2 0,2-2 0,3-3 0,-2 3 0,2-3 0,-4 3 0,-3 4 0,2-3 0,3-2 0,-2 3 0,-3 1 0,2-1 0,-2 2 0,3-3 0,-2 3 0,3-4 0,-3 3 0,-3 2 0,4-3 0,-3 3 0,3-3 0,-2 1 0,-2 3 0,-3 3 0,-2 2 0,4-4 0,-2 1 0,6-4 0,-2 0 0,5-3 0,-3 2 0,-2 2 0,2-3 0,-1 3 0,-3 2 0,3-3 0,-2 1 0,-1 3 0,-3 1 0,4-3 0,-2 1 0,0 2 0,3-4 0,-1 1 0,4-4 0,-2 1 0,-1 3 0,-3 2 0,2-3 0,0 2 0,-3 1 0,-1 2 0,-2 2 0,4-4 0,0 0 0,-2-4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8T23:25:49.515"/>
    </inkml:context>
    <inkml:brush xml:id="br0">
      <inkml:brushProperty name="width" value="0.35" units="cm"/>
      <inkml:brushProperty name="height" value="0.35" units="cm"/>
      <inkml:brushProperty name="color" value="#DA0C07"/>
      <inkml:brushProperty name="inkEffects" value="lava"/>
      <inkml:brushProperty name="anchorX" value="-2626.18237"/>
      <inkml:brushProperty name="anchorY" value="-1188.81775"/>
      <inkml:brushProperty name="scaleFactor" value="0.5"/>
    </inkml:brush>
  </inkml:definitions>
  <inkml:trace contextRef="#ctx0" brushRef="#br0">1146 30 24575,'0'0'0,"-5"0"0,-7 0 0,-5 0 0,-4 0 0,-4 0 0,-3 0 0,0 0 0,-1-6 0,0 0 0,0 1 0,0 0 0,1 2 0,0 1 0,0 0 0,0 2 0,0 0 0,0 0 0,0 0 0,0 0 0,0 1 0,0-1 0,1 0 0,-1 0 0,0 0 0,0 0 0,0 0 0,5 5 0,1 1 0,0 0 0,-1-2 0,-1 0 0,-2-2 0,4 5 0,1-1 0,-1 0 0,4 4 0,-1-1 0,4 4 0,-1-1 0,-2 3 0,2 3 0,3 3 0,-1-2 0,3 1 0,3 2 0,-3-4 0,-4-4 0,2 1 0,2 2 0,4 2 0,2 4 0,2 2 0,2 1 0,-5-4 0,1 1 0,-1 0 0,-3-5 0,0 1 0,2 1 0,1 2 0,2 3 0,2 0 0,1 2 0,1 1 0,0 0 0,0 0 0,1 1 0,-1-1 0,0 0 0,1 0 0,-1 0 0,5-6 0,1 0 0,0 1 0,-2 0 0,5-4 0,-1 1 0,4-4 0,-1 1 0,4-4 0,-3 2 0,-2 3 0,3-3 0,-3 3 0,4-4 0,-3 3 0,4-4 0,-3 3 0,4-4 0,2-2 0,-3 2 0,3-2 0,-3 3 0,2-2 0,-4 3 0,3-2 0,2-2 0,3 3 0,-2 2 0,1-1 0,1-2 0,2-4 0,-4 2 0,2-1 0,1-2 0,-5 3 0,2-1 0,2-2 0,-5 4 0,3-2 0,1-2 0,2-1 0,-3 3 0,1-1 0,2-2 0,-5 5 0,2-2 0,2-2 0,1-1 0,2-2 0,2-2 0,-4 4 0,0 0 0,0 0 0,-4 3 0,1 0 0,2-1 0,1-3 0,-3 4 0,1-1 0,1-1 0,2-2 0,2-2 0,1-1 0,1-1 0,1-1 0,-6 5 0,1 0 0,-1 1 0,2-2 0,-5 5 0,1-1 0,1-2 0,2-1 0,1-1 0,2-2 0,1-1 0,1-1 0,0 0 0,0 0 0,0-1 0,0 1 0,1 0 0,-2 0 0,2 0 0,-1 0 0,0 0 0,-1 0 0,1 0 0,0 0 0,0 0 0,0 0 0,0 0 0,0 0 0,0 0 0,-6-6 0,0 0 0,0 1 0,-4-5 0,1 0 0,-4-3 0,1 2 0,-3-5 0,2 4 0,2 2 0,-2-3 0,3 3 0,2-4 0,3 3 0,-4-4 0,1 3 0,-4-4 0,-4-2 0,1-3 0,-2-3 0,2 4 0,-2-1 0,-3-2 0,-2-1 0,4 5 0,-3-2 0,0 0 0,-3-2 0,-1-2 0,-1-1 0,-1-1 0,-1 0 0,0-1 0,-1-1 0,1 1 0,0 0 0,-1 0 0,1 0 0,0 0 0,-5 0 0,-7 6 0,1-1 0,1 1 0,-4 4 0,-3 0 0,3-2 0,-4 3 0,-2 5 0,3-3 0,-2 5 0,4-4 0,3-3 0,-1 2 0,-2 3 0,1-2 0,3-3 0,-2 3 0,-3 2 0,2-1 0,-3 2 0,3-3 0,3-3 0,-2 2 0,-3 3 0,-4-2 0,-2 3 0,-3 2 0,4-3 0,-1 3 0,-1 1 0,-1 3 0,-1 2 0,-1 1 0,5-4 0,4-5 0,1 0 0,-2 1 0,3-3 0,-2 2 0,-2 2 0,3-3 0,-2 3 0,-2 1 0,3-3 0,-1 2 0,-3 1 0,-2 2 0,-1 3 0,-2 1 0,-1 1 0,-1 1 0,0 0 0,-1 1 0,1-1 0,5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8T23:25:52.724"/>
    </inkml:context>
    <inkml:brush xml:id="br0">
      <inkml:brushProperty name="width" value="0.35" units="cm"/>
      <inkml:brushProperty name="height" value="0.35" units="cm"/>
      <inkml:brushProperty name="color" value="#DA0C07"/>
      <inkml:brushProperty name="inkEffects" value="lava"/>
      <inkml:brushProperty name="anchorX" value="-3786.50562"/>
      <inkml:brushProperty name="anchorY" value="-2399.53076"/>
      <inkml:brushProperty name="scaleFactor" value="0.5"/>
    </inkml:brush>
  </inkml:definitions>
  <inkml:trace contextRef="#ctx0" brushRef="#br0">1342 169 24575,'0'0'0,"0"-5"0,-5-2 0,-6 2 0,-1-5 0,-4 0 0,-3-3 0,-4 2 0,-2 1 0,-2 3 0,-1 3 0,6-4 0,-1 1 0,0 1 0,-1 2 0,-1 1 0,5-4 0,-1 0 0,-1 1 0,-1 1 0,-2 2 0,-1 1 0,5-5 0,-1 1 0,0 1 0,-2 0 0,-1 2 0,0 1 0,-2 1 0,-1 1 0,0 0 0,0 0 0,0 1 0,0-1 0,0 0 0,-1 0 0,7 6 0,0-1 0,0 1 0,4 5 0,-1-2 0,-1-1 0,4 4 0,-2-3 0,3 5 0,-1-3 0,3 4 0,-3-3 0,-2-2 0,3 3 0,-3-3 0,4 3 0,-3-2 0,4 4 0,-3-3 0,4 4 0,-4-3 0,4 2 0,-4-2 0,4 2 0,-3-2 0,2 2 0,-2-2 0,3 2 0,2 3 0,-2-2 0,2 2 0,2 2 0,-3-3 0,2 2 0,1 1 0,3 3 0,-4-4 0,1 1 0,2 2 0,1 1 0,2 2 0,1 1 0,1 1 0,1 1 0,0 0 0,0 0 0,1 0 0,-1 0 0,0 0 0,0 0 0,6-5 0,0-1 0,-1 1 0,0 0 0,-2 1 0,5-4 0,5-5 0,-1 1 0,-1 2 0,-3 2 0,3-3 0,3-3 0,-1 1 0,3-4 0,-2 3 0,2-2 0,-3 2 0,3-2 0,-3 3 0,3-3 0,-3 4 0,2-3 0,-2 2 0,2-2 0,-3 2 0,3-2 0,3-3 0,4-4 0,1-1 0,3-3 0,2-2 0,-1 0 0,2 0 0,-1-1 0,-5 6 0,0 0 0,0 1 0,0-2 0,1-1 0,-3 5 0,-1-1 0,2-1 0,1-1 0,2-2 0,1-1 0,1-1 0,0-1 0,2 0 0,-1 0 0,0 0 0,0-1 0,-5 7 0,-1-1 0,0 1 0,1-2 0,2 0 0,-5 4 0,1-1 0,1-1 0,1-1 0,2-1 0,1-2 0,-5-1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8T23:25:53.892"/>
    </inkml:context>
    <inkml:brush xml:id="br0">
      <inkml:brushProperty name="width" value="0.35" units="cm"/>
      <inkml:brushProperty name="height" value="0.35" units="cm"/>
      <inkml:brushProperty name="color" value="#DA0C07"/>
      <inkml:brushProperty name="inkEffects" value="lava"/>
      <inkml:brushProperty name="anchorX" value="-2626.38501"/>
      <inkml:brushProperty name="anchorY" value="-2613.64282"/>
      <inkml:brushProperty name="scaleFactor" value="0.5"/>
    </inkml:brush>
  </inkml:definitions>
  <inkml:trace contextRef="#ctx0" brushRef="#br0">1 0 24575,'0'0'0,"0"5"0,0 8 0,0 4 0,0 5 0,0 3 0,0 2 0,0 2 0,0 0 0,0 0 0,0 0 0,0-1 0,0 0 0,0 1 0,0-1 0,0 0 0,0 0 0,0-1 0,0 1 0,0 0 0,6-5 0,0-1 0,-1 0 0,0 1 0,-2 2 0,0 0 0,-2 2 0,-1 0 0,0 1 0,0 0 0,0 1 0,0-1 0,-1 0 0,1 0 0,0 0 0,0 0 0,0 0 0,0 0 0,0 0 0,0 0 0,0 0 0,0-1 0,0 1 0,0 0 0,0 0 0,0 0 0,0 0 0,0 0 0,0 0 0,0-1 0,0 1 0,0 0 0,0 0 0,0 0 0,0 0 0,0 0 0,0 0 0,0 0 0,0 0 0,0 0 0,0 0 0,0-1 0,-5-4 0,-1-1 0,0 0 0,2 1 0,0 2 0,2 1 0,1 0 0,0-4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8T23:25:55.213"/>
    </inkml:context>
    <inkml:brush xml:id="br0">
      <inkml:brushProperty name="width" value="0.35" units="cm"/>
      <inkml:brushProperty name="height" value="0.35" units="cm"/>
      <inkml:brushProperty name="color" value="#DA0C07"/>
      <inkml:brushProperty name="inkEffects" value="lava"/>
      <inkml:brushProperty name="anchorX" value="-1609.31274"/>
      <inkml:brushProperty name="anchorY" value="-3407.25708"/>
      <inkml:brushProperty name="scaleFactor" value="0.5"/>
    </inkml:brush>
  </inkml:definitions>
  <inkml:trace contextRef="#ctx0" brushRef="#br0">1022 0 24575,'0'0'0,"-5"0"0,-7 0 0,-5 0 0,1 6 0,-4-1 0,-1 1 0,2 5 0,0-2 0,-2-1 0,-2-2 0,-2-2 0,-1-2 0,-1-1 0,-1 0 0,5 4 0,1 0 0,-1 1 0,6 3 0,-3 0 0,0-1 0,-2-2 0,-2-2 0,-2-2 0,0-1 0,-2-1 0,5 5 0,1 1 0,-1-1 0,5 5 0,-1-1 0,-1 4 0,-2-2 0,-2-1 0,-2-3 0,-1-3 0,-1-1 0,6 3 0,0 0 0,5 6 0,-1-2 0,-1-2 0,-3-1 0,-1-3 0,-2-1 0,-2-2 0,5 5 0,5 5 0,12 0 0,9-2 0,5 5 0,0 2 0,5-1 0,-2 2 0,4-2 0,3-4 0,-3 3 0,3-4 0,-4 4 0,2-3 0,2-2 0,-3 2 0,2-1 0,-4 3 0,3-2 0,-4 4 0,2-3 0,4 3 0,-4 4 0,3-3 0,2-4 0,-3 3 0,2-4 0,-5 3 0,-2 3 0,1-2 0,2-3 0,-1 2 0,-3 3 0,3-2 0,-4 2 0,4-3 0,-2 2 0,-3 3 0,3-3 0,3-4 0,-2 3 0,4-4 0,-3 3 0,2-3 0,-2 4 0,2-3 0,-3 3 0,-3 3 0,2-2 0,3-4 0,-1 3 0,2-4 0,-2 3 0,2-2 0,3-3 0,-3 2 0,-3-1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8T23:25:56.876"/>
    </inkml:context>
    <inkml:brush xml:id="br0">
      <inkml:brushProperty name="width" value="0.35" units="cm"/>
      <inkml:brushProperty name="height" value="0.35" units="cm"/>
      <inkml:brushProperty name="color" value="#DA0C07"/>
      <inkml:brushProperty name="inkEffects" value="lava"/>
      <inkml:brushProperty name="anchorX" value="-355.12045"/>
      <inkml:brushProperty name="anchorY" value="-3407.08008"/>
      <inkml:brushProperty name="scaleFactor" value="0.5"/>
    </inkml:brush>
  </inkml:definitions>
  <inkml:trace contextRef="#ctx0" brushRef="#br0">1091 225 24575,'0'0'0,"0"-5"0,-6-1 0,-5 0 0,-1-4 0,-4 1 0,-3 1 0,-4 2 0,4-4 0,-2 2 0,-2 1 0,0 2 0,-3 2 0,5-5 0,0 2 0,-1 0 0,4-4 0,-1 1 0,-1 2 0,-2 1 0,-3 2 0,0 2 0,-2 1 0,5-4 0,-1-1 0,1 1 0,-2 1 0,-1 1 0,-1 1 0,5-5 0,-1 1 0,0 0 0,4-4 0,-1 2 0,-1 0 0,-2 2 0,-3 3 0,0 0 0,-2 2 0,-1 1 0,0 0 0,0 1 0,-1-1 0,7 6 0,-1 0 0,1 0 0,4 4 0,0-1 0,3 5 0,4 3 0,4 3 0,-3-1 0,3 1 0,1 2 0,2 2 0,1 1 0,-4-4 0,1 0 0,0 1 0,2 2 0,1 1 0,1 1 0,1 1 0,1 1 0,0-1 0,0 2 0,6-7 0,0 1 0,-1-1 0,0 2 0,4-5 0,-1 1 0,5-5 0,-2 2 0,4-4 0,-3 2 0,-2 3 0,3-2 0,-3 1 0,4-2 0,-3 1 0,-2 3 0,3-3 0,-2 2 0,3-4 0,4-3 0,-2 2 0,-3 3 0,3-2 0,2-3 0,-3 2 0,-2 4 0,-4 2 0,3-2 0,3-3 0,-2 1 0,4-3 0,-3 3 0,3-3 0,-2 3 0,2-3 0,-3 3 0,2 3 0,3-3 0,3-2 0,-2 1 0,-5 3 0,1-3 0,3-3 0,-3 3 0,-3 3 0,2-3 0,-4 3 0,4-3 0,3-3 0,-2 2 0,-3 2 0,2-1 0,2-3 0,-2 2 0,-2 4 0,-4 3 0,3-3 0,3-3 0,-1 2 0,-3 1 0,4-2 0,-4 2 0,-1 2 0,-3 3 0,-3 3 0,-1 1 0,-1 1 0,-1 1 0,-1 0 0,1 1 0,-1-1 0,-5-5 0,-5-6 0,-1-1 0,-4-4 0,-3 2 0,-4-2 0,-2-4 0,-2-2 0,-1-3 0,0-1 0,-1-2 0,1 0 0,-1 0 0,6 5 0,1 0 0,0 0 0,-1-1 0,-2 0 0,-1-2 0,-1-1 0,0-1 0,-1 1 0,0-2 0,0 1 0,0 0 0,0 0 0,5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8T23:25:58.085"/>
    </inkml:context>
    <inkml:brush xml:id="br0">
      <inkml:brushProperty name="width" value="0.35" units="cm"/>
      <inkml:brushProperty name="height" value="0.35" units="cm"/>
      <inkml:brushProperty name="color" value="#DA0C07"/>
      <inkml:brushProperty name="inkEffects" value="lava"/>
      <inkml:brushProperty name="anchorX" value="1578.54712"/>
      <inkml:brushProperty name="anchorY" value="-3953.85327"/>
      <inkml:brushProperty name="scaleFactor" value="0.5"/>
    </inkml:brush>
  </inkml:definitions>
  <inkml:trace contextRef="#ctx0" brushRef="#br0">253 1 24575,'0'0'0,"0"4"0,0 8 0,0 5 0,0 5 0,0 3 0,0 3 0,0 0 0,0 1 0,0 0 0,0 0 0,0 0 0,0-1 0,0 0 0,0 0 0,0 0 0,0 0 0,0 0 0,0 0 0,0 0 0,0 0 0,0-1 0,0 1 0,0 0 0,0 0 0,0 0 0,0 0 0,0 0 0,0 0 0,0 0 0,0 0 0,0 0 0,0-1 0,0 1 0,0 0 0,0 0 0,0 0 0,0 0 0,0 0 0,0 0 0,-6 0 0,1 0 0,-1 0 0,1 0 0,2-1 0,-5-4 0,1-1 0,1 0 0,1 1 0,2 2 0,1 1 0,1 0 0,1 2 0,-5 0 0,-1 0 0,1 0 0,0 0 0,-3-5 0,0-1 0,1 0 0,1 1 0,3 2 0,0 1 0,2 0 0,1 2 0,-5-6 0,-1 0 0,1 1 0,1 0 0,-5-3 0,1 0 0,2 1 0,0 1 0,3 3 0,1 1 0,1 1 0,-5-5 0,1 0 0,-1 1 0,2 0 0,1 2 0,1 1 0,1 1 0,1 0 0,-6-4 0,1-1 0,-1 0 0,2 2 0,1 1 0,-5-5 0,1 1 0,1 1 0,1 1 0,2 2 0,1 0 0,1 2 0,1 1 0,0 0 0,0-5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8T23:25:58.824"/>
    </inkml:context>
    <inkml:brush xml:id="br0">
      <inkml:brushProperty name="width" value="0.35" units="cm"/>
      <inkml:brushProperty name="height" value="0.35" units="cm"/>
      <inkml:brushProperty name="color" value="#DA0C07"/>
      <inkml:brushProperty name="inkEffects" value="lava"/>
      <inkml:brushProperty name="anchorX" value="2846.09253"/>
      <inkml:brushProperty name="anchorY" value="-5417.146"/>
      <inkml:brushProperty name="scaleFactor" value="0.5"/>
    </inkml:brush>
  </inkml:definitions>
  <inkml:trace contextRef="#ctx0" brushRef="#br0">0 12 24575,'0'0'0,"0"-5"0,0-1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08667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1pPr>
    <a:lvl2pPr marL="228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2pPr>
    <a:lvl3pPr marL="457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3pPr>
    <a:lvl4pPr marL="685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4pPr>
    <a:lvl5pPr marL="9144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5pPr>
    <a:lvl6pPr marL="11430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6pPr>
    <a:lvl7pPr marL="1371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7pPr>
    <a:lvl8pPr marL="1600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8pPr>
    <a:lvl9pPr marL="1828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Good day everyone, specially to all the panelist and my fellow </a:t>
            </a:r>
            <a:r>
              <a:rPr lang="en-US" dirty="0" err="1"/>
              <a:t>Kodegeeks</a:t>
            </a:r>
            <a:r>
              <a:rPr lang="en-US" dirty="0"/>
              <a:t>. </a:t>
            </a:r>
          </a:p>
          <a:p>
            <a:r>
              <a:rPr lang="en-US" dirty="0"/>
              <a:t>Thank you for granting the time to be here. </a:t>
            </a:r>
          </a:p>
          <a:p>
            <a:r>
              <a:rPr lang="en-US" dirty="0"/>
              <a:t>I am proud to present  the output of mini project 1,</a:t>
            </a:r>
          </a:p>
          <a:p>
            <a:r>
              <a:rPr lang="en-US" dirty="0"/>
              <a:t>entitled </a:t>
            </a:r>
            <a:r>
              <a:rPr lang="en-US" dirty="0" err="1"/>
              <a:t>myStore</a:t>
            </a:r>
            <a:r>
              <a:rPr lang="en-US" dirty="0"/>
              <a:t> Web Site. </a:t>
            </a:r>
          </a:p>
          <a:p>
            <a:r>
              <a:rPr lang="en-US" dirty="0"/>
              <a:t>By the way, I am Garry Cacho, 44years old, happily married for 11 years and a father of a 3 year old daughter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1260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r>
              <a:rPr lang="en-US" sz="800" b="1" dirty="0">
                <a:solidFill>
                  <a:schemeClr val="accent6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GATHERING OF INFORMATION AND NECESSARY RESOURCES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36040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 gathered resources such as product images, descriptions, specs &amp; online prices.</a:t>
            </a:r>
          </a:p>
        </p:txBody>
      </p:sp>
    </p:spTree>
    <p:extLst>
      <p:ext uri="{BB962C8B-B14F-4D97-AF65-F5344CB8AC3E}">
        <p14:creationId xmlns:p14="http://schemas.microsoft.com/office/powerpoint/2010/main" val="30963567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I created use case diagram  and data flow diagram which are the old school equivalent of wire frame in UX Design</a:t>
            </a:r>
          </a:p>
          <a:p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I used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figma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for the initial sketch of the UI design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57559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This is my use case diagram</a:t>
            </a:r>
          </a:p>
        </p:txBody>
      </p:sp>
    </p:spTree>
    <p:extLst>
      <p:ext uri="{BB962C8B-B14F-4D97-AF65-F5344CB8AC3E}">
        <p14:creationId xmlns:p14="http://schemas.microsoft.com/office/powerpoint/2010/main" val="34129040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A data flow diagram (DFD) is a visual representation of how data flows within a system. It shows the inputs, processes, and outputs of a system, as well as the data stores and entities that interact with the system.</a:t>
            </a:r>
          </a:p>
          <a:p>
            <a:pPr algn="l"/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The basic components of a data flow diagram include: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Processes: These represent the functions or activities performed within the system. Each process takes inputs, performs some operation, and produces outputs.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Data Flows: These are the paths through which data moves between the different components of the system, such as processes, data stores, and entities.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Data Stores: These are the places where data is stored within the system, such as databases or files.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Entities: These are the external factors that interact with the system, such as users, customers, or other systems.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57392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This is my data flow diagram</a:t>
            </a:r>
          </a:p>
          <a:p>
            <a:endParaRPr lang="en-US" dirty="0"/>
          </a:p>
          <a:p>
            <a:r>
              <a:rPr lang="en-US" dirty="0"/>
              <a:t>And inside the Home Subsystem is the link to our website</a:t>
            </a:r>
          </a:p>
          <a:p>
            <a:endParaRPr lang="en-US" dirty="0"/>
          </a:p>
          <a:p>
            <a:r>
              <a:rPr lang="en-US" dirty="0"/>
              <a:t>Show Responsive behavior (show in small screen and in tablet)</a:t>
            </a:r>
          </a:p>
          <a:p>
            <a:r>
              <a:rPr lang="en-US" dirty="0"/>
              <a:t>Loading effect animation/ just pure </a:t>
            </a:r>
            <a:r>
              <a:rPr lang="en-US" dirty="0" err="1"/>
              <a:t>javascript</a:t>
            </a:r>
            <a:r>
              <a:rPr lang="en-US" dirty="0"/>
              <a:t> code no special </a:t>
            </a:r>
            <a:r>
              <a:rPr lang="en-US" dirty="0" err="1"/>
              <a:t>javascript</a:t>
            </a:r>
            <a:r>
              <a:rPr lang="en-US" dirty="0"/>
              <a:t> module</a:t>
            </a:r>
          </a:p>
          <a:p>
            <a:r>
              <a:rPr lang="en-US" dirty="0"/>
              <a:t>Index html</a:t>
            </a:r>
          </a:p>
          <a:p>
            <a:r>
              <a:rPr lang="en-US" dirty="0"/>
              <a:t>   bootstrap  </a:t>
            </a:r>
          </a:p>
          <a:p>
            <a:r>
              <a:rPr lang="en-US" dirty="0"/>
              <a:t>   Nav bar</a:t>
            </a:r>
          </a:p>
          <a:p>
            <a:r>
              <a:rPr lang="en-US" dirty="0"/>
              <a:t>      Search function </a:t>
            </a:r>
            <a:r>
              <a:rPr lang="en-US"/>
              <a:t>- shoes</a:t>
            </a:r>
            <a:endParaRPr lang="en-US" dirty="0"/>
          </a:p>
          <a:p>
            <a:r>
              <a:rPr lang="en-US" dirty="0"/>
              <a:t>   Carousel</a:t>
            </a:r>
          </a:p>
          <a:p>
            <a:r>
              <a:rPr lang="en-US" dirty="0"/>
              <a:t>   Dynamic DOM</a:t>
            </a:r>
          </a:p>
          <a:p>
            <a:r>
              <a:rPr lang="en-US" dirty="0"/>
              <a:t>      Card</a:t>
            </a:r>
          </a:p>
          <a:p>
            <a:r>
              <a:rPr lang="en-US" dirty="0"/>
              <a:t>      Image triggers modal forms</a:t>
            </a:r>
          </a:p>
          <a:p>
            <a:r>
              <a:rPr lang="en-US" dirty="0"/>
              <a:t>      badges</a:t>
            </a:r>
          </a:p>
          <a:p>
            <a:r>
              <a:rPr lang="en-US" dirty="0"/>
              <a:t>      primary button</a:t>
            </a:r>
          </a:p>
          <a:p>
            <a:r>
              <a:rPr lang="en-US" dirty="0"/>
              <a:t>Bottom Footer (3 cols/ </a:t>
            </a:r>
          </a:p>
          <a:p>
            <a:r>
              <a:rPr lang="en-US" dirty="0"/>
              <a:t>     Title and contacts</a:t>
            </a:r>
          </a:p>
          <a:p>
            <a:r>
              <a:rPr lang="en-US" dirty="0"/>
              <a:t>    / social media links/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   external links - Scroll spy</a:t>
            </a:r>
          </a:p>
          <a:p>
            <a:r>
              <a:rPr lang="en-US" dirty="0"/>
              <a:t>    internal links)</a:t>
            </a:r>
          </a:p>
          <a:p>
            <a:r>
              <a:rPr lang="en-US" dirty="0"/>
              <a:t>Login</a:t>
            </a:r>
          </a:p>
          <a:p>
            <a:r>
              <a:rPr lang="en-US" dirty="0"/>
              <a:t>Dashboard</a:t>
            </a:r>
          </a:p>
          <a:p>
            <a:r>
              <a:rPr lang="en-US" dirty="0"/>
              <a:t>  </a:t>
            </a:r>
            <a:r>
              <a:rPr lang="en-US" dirty="0" err="1"/>
              <a:t>myProfile</a:t>
            </a:r>
            <a:r>
              <a:rPr lang="en-US" dirty="0"/>
              <a:t> - accordion</a:t>
            </a:r>
          </a:p>
          <a:p>
            <a:r>
              <a:rPr lang="en-US" dirty="0"/>
              <a:t>  Search product /laptop</a:t>
            </a:r>
          </a:p>
          <a:p>
            <a:r>
              <a:rPr lang="en-US" dirty="0"/>
              <a:t>  Select product by category /bag  &amp; </a:t>
            </a:r>
            <a:r>
              <a:rPr lang="en-US" dirty="0" err="1"/>
              <a:t>tshirt</a:t>
            </a:r>
            <a:endParaRPr lang="en-US" dirty="0"/>
          </a:p>
          <a:p>
            <a:r>
              <a:rPr lang="en-US" dirty="0"/>
              <a:t>Checkout</a:t>
            </a:r>
          </a:p>
          <a:p>
            <a:r>
              <a:rPr lang="en-US" dirty="0"/>
              <a:t>    accordion</a:t>
            </a:r>
          </a:p>
          <a:p>
            <a:r>
              <a:rPr lang="en-US" dirty="0"/>
              <a:t>    re-used DOM</a:t>
            </a:r>
          </a:p>
          <a:p>
            <a:r>
              <a:rPr lang="en-US" dirty="0"/>
              <a:t>    mode of payment FORM - voucher</a:t>
            </a:r>
          </a:p>
          <a:p>
            <a:r>
              <a:rPr lang="en-US" dirty="0"/>
              <a:t>logout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33810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159624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r>
              <a:rPr lang="en-US" dirty="0" err="1"/>
              <a:t>myStore</a:t>
            </a:r>
            <a:r>
              <a:rPr lang="en-US" dirty="0"/>
              <a:t> Web site, is a mock implementation of  a user-friendly online store</a:t>
            </a:r>
          </a:p>
          <a:p>
            <a:endParaRPr lang="en-US" dirty="0"/>
          </a:p>
          <a:p>
            <a:r>
              <a:rPr lang="en-US" dirty="0"/>
              <a:t>I used bootstrap framework, to make the website  responsive. </a:t>
            </a:r>
          </a:p>
          <a:p>
            <a:endParaRPr lang="en-US" dirty="0"/>
          </a:p>
          <a:p>
            <a:r>
              <a:rPr lang="en-US" dirty="0"/>
              <a:t>It has also product search features</a:t>
            </a:r>
          </a:p>
        </p:txBody>
      </p:sp>
    </p:spTree>
    <p:extLst>
      <p:ext uri="{BB962C8B-B14F-4D97-AF65-F5344CB8AC3E}">
        <p14:creationId xmlns:p14="http://schemas.microsoft.com/office/powerpoint/2010/main" val="19105253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Additionally, a security features for login and log out</a:t>
            </a:r>
          </a:p>
          <a:p>
            <a:endParaRPr lang="en-US" dirty="0"/>
          </a:p>
          <a:p>
            <a:r>
              <a:rPr lang="en-US" dirty="0"/>
              <a:t>To simplify the products presentation, products are grouped into categories</a:t>
            </a:r>
          </a:p>
          <a:p>
            <a:endParaRPr lang="en-US" dirty="0"/>
          </a:p>
          <a:p>
            <a:r>
              <a:rPr lang="en-US" dirty="0"/>
              <a:t>It has also shopping cart and checkout function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69170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Objective:</a:t>
            </a:r>
          </a:p>
          <a:p>
            <a:endParaRPr lang="en-US" dirty="0"/>
          </a:p>
          <a:p>
            <a:r>
              <a:rPr lang="en-US" dirty="0"/>
              <a:t>Many businesses nowadays demand the need for a dedicated e-commerce platform that showcase their goods and services to the public. </a:t>
            </a:r>
          </a:p>
          <a:p>
            <a:endParaRPr lang="en-US" dirty="0"/>
          </a:p>
          <a:p>
            <a:r>
              <a:rPr lang="en-US" dirty="0"/>
              <a:t>Making this project can kickstart my experience in implementing e-commerce related application.</a:t>
            </a:r>
          </a:p>
          <a:p>
            <a:endParaRPr lang="en-US" dirty="0"/>
          </a:p>
          <a:p>
            <a:r>
              <a:rPr lang="en-US" dirty="0"/>
              <a:t>This project can be easily repurposed to cater any product and service</a:t>
            </a:r>
          </a:p>
          <a:p>
            <a:endParaRPr lang="en-US" dirty="0"/>
          </a:p>
          <a:p>
            <a:r>
              <a:rPr lang="en-US" dirty="0"/>
              <a:t>And to create a proof-of-concept on how to implement the visualization, logic and data flow of a simple online shopping web site</a:t>
            </a:r>
          </a:p>
        </p:txBody>
      </p:sp>
    </p:spTree>
    <p:extLst>
      <p:ext uri="{BB962C8B-B14F-4D97-AF65-F5344CB8AC3E}">
        <p14:creationId xmlns:p14="http://schemas.microsoft.com/office/powerpoint/2010/main" val="22317016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Development process</a:t>
            </a:r>
          </a:p>
        </p:txBody>
      </p:sp>
    </p:spTree>
    <p:extLst>
      <p:ext uri="{BB962C8B-B14F-4D97-AF65-F5344CB8AC3E}">
        <p14:creationId xmlns:p14="http://schemas.microsoft.com/office/powerpoint/2010/main" val="38214194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First lets talk about the Technologies used</a:t>
            </a:r>
          </a:p>
        </p:txBody>
      </p:sp>
    </p:spTree>
    <p:extLst>
      <p:ext uri="{BB962C8B-B14F-4D97-AF65-F5344CB8AC3E}">
        <p14:creationId xmlns:p14="http://schemas.microsoft.com/office/powerpoint/2010/main" val="9266222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 follow MVC design pattern.</a:t>
            </a:r>
          </a:p>
          <a:p>
            <a:endParaRPr lang="en-US" dirty="0"/>
          </a:p>
          <a:p>
            <a:r>
              <a:rPr lang="en-US" dirty="0"/>
              <a:t>For data modeling I used </a:t>
            </a:r>
            <a:r>
              <a:rPr lang="en-US" dirty="0" err="1"/>
              <a:t>javascript</a:t>
            </a:r>
            <a:r>
              <a:rPr lang="en-US" dirty="0"/>
              <a:t> object arrays.</a:t>
            </a:r>
          </a:p>
          <a:p>
            <a:endParaRPr lang="en-US" dirty="0"/>
          </a:p>
          <a:p>
            <a:r>
              <a:rPr lang="en-US" dirty="0"/>
              <a:t>For viewing and visualization, I used the combination of html5, </a:t>
            </a:r>
            <a:r>
              <a:rPr lang="en-US" dirty="0" err="1"/>
              <a:t>css</a:t>
            </a:r>
            <a:r>
              <a:rPr lang="en-US" dirty="0"/>
              <a:t>, and bootstrap. </a:t>
            </a:r>
          </a:p>
          <a:p>
            <a:endParaRPr lang="en-US" dirty="0"/>
          </a:p>
          <a:p>
            <a:r>
              <a:rPr lang="en-US" dirty="0"/>
              <a:t>I used vanilla </a:t>
            </a:r>
            <a:r>
              <a:rPr lang="en-US" dirty="0" err="1"/>
              <a:t>javascript</a:t>
            </a:r>
            <a:r>
              <a:rPr lang="en-US" dirty="0"/>
              <a:t> to render dynamic  DOM that relates to object arrays.</a:t>
            </a:r>
          </a:p>
          <a:p>
            <a:endParaRPr lang="en-US" dirty="0"/>
          </a:p>
          <a:p>
            <a:r>
              <a:rPr lang="en-US" dirty="0"/>
              <a:t>And for controller, page routing and business logic I used vanilla JS.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30990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For IDE I used </a:t>
            </a:r>
            <a:r>
              <a:rPr lang="en-US" dirty="0" err="1"/>
              <a:t>vscode</a:t>
            </a:r>
            <a:r>
              <a:rPr lang="en-US" dirty="0"/>
              <a:t> with installed extensions</a:t>
            </a:r>
          </a:p>
          <a:p>
            <a:endParaRPr lang="en-US" dirty="0"/>
          </a:p>
          <a:p>
            <a:r>
              <a:rPr lang="en-US" dirty="0"/>
              <a:t>For version control, git and </a:t>
            </a:r>
            <a:r>
              <a:rPr lang="en-US" dirty="0" err="1"/>
              <a:t>github</a:t>
            </a:r>
            <a:r>
              <a:rPr lang="en-US" dirty="0"/>
              <a:t> is used with </a:t>
            </a:r>
            <a:r>
              <a:rPr lang="en-US" dirty="0" err="1"/>
              <a:t>mingw</a:t>
            </a:r>
            <a:r>
              <a:rPr lang="en-US" dirty="0"/>
              <a:t> for bash CLI.</a:t>
            </a:r>
          </a:p>
          <a:p>
            <a:endParaRPr lang="en-US" dirty="0"/>
          </a:p>
          <a:p>
            <a:r>
              <a:rPr lang="en-US" dirty="0"/>
              <a:t>For local test deployment I used </a:t>
            </a:r>
            <a:r>
              <a:rPr lang="en-US" dirty="0" err="1"/>
              <a:t>xampp</a:t>
            </a:r>
            <a:r>
              <a:rPr lang="en-US" dirty="0"/>
              <a:t> and </a:t>
            </a:r>
            <a:r>
              <a:rPr lang="en-US" dirty="0" err="1"/>
              <a:t>github</a:t>
            </a:r>
            <a:r>
              <a:rPr lang="en-US" dirty="0"/>
              <a:t> pages for online deployment</a:t>
            </a:r>
          </a:p>
        </p:txBody>
      </p:sp>
    </p:spTree>
    <p:extLst>
      <p:ext uri="{BB962C8B-B14F-4D97-AF65-F5344CB8AC3E}">
        <p14:creationId xmlns:p14="http://schemas.microsoft.com/office/powerpoint/2010/main" val="6498236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Image 0" descr="preencoded.png">
            <a:extLst>
              <a:ext uri="{FF2B5EF4-FFF2-40B4-BE49-F238E27FC236}">
                <a16:creationId xmlns:a16="http://schemas.microsoft.com/office/drawing/2014/main" id="{BA5D5A72-CB6F-F8DE-E2C9-90459C8C3DC1}"/>
              </a:ext>
            </a:extLst>
          </p:cNvPr>
          <p:cNvSpPr/>
          <p:nvPr/>
        </p:nvSpPr>
        <p:spPr>
          <a:xfrm>
            <a:off x="0" y="0"/>
            <a:ext cx="5295900" cy="6877050"/>
          </a:xfrm>
          <a:custGeom>
            <a:avLst/>
            <a:gdLst>
              <a:gd name="connsiteX0" fmla="*/ 0 w 5295900"/>
              <a:gd name="connsiteY0" fmla="*/ 0 h 6877050"/>
              <a:gd name="connsiteX1" fmla="*/ 5295900 w 5295900"/>
              <a:gd name="connsiteY1" fmla="*/ 0 h 6877050"/>
              <a:gd name="connsiteX2" fmla="*/ 5295900 w 5295900"/>
              <a:gd name="connsiteY2" fmla="*/ 6877050 h 6877050"/>
              <a:gd name="connsiteX3" fmla="*/ 0 w 5295900"/>
              <a:gd name="connsiteY3" fmla="*/ 6877050 h 687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95900" h="6877050">
                <a:moveTo>
                  <a:pt x="0" y="0"/>
                </a:moveTo>
                <a:lnTo>
                  <a:pt x="5295900" y="0"/>
                </a:lnTo>
                <a:lnTo>
                  <a:pt x="5295900" y="6877050"/>
                </a:lnTo>
                <a:lnTo>
                  <a:pt x="0" y="6877050"/>
                </a:lnTo>
                <a:close/>
              </a:path>
            </a:pathLst>
          </a:custGeom>
          <a:solidFill>
            <a:schemeClr val="accent3"/>
          </a:solidFill>
          <a:ln w="4763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66FD7FF-2869-7902-36B2-2B229AB9AB19}"/>
              </a:ext>
            </a:extLst>
          </p:cNvPr>
          <p:cNvSpPr/>
          <p:nvPr userDrawn="1"/>
        </p:nvSpPr>
        <p:spPr>
          <a:xfrm>
            <a:off x="1600201" y="1153228"/>
            <a:ext cx="9191625" cy="5704772"/>
          </a:xfrm>
          <a:custGeom>
            <a:avLst/>
            <a:gdLst>
              <a:gd name="connsiteX0" fmla="*/ 4595813 w 9191625"/>
              <a:gd name="connsiteY0" fmla="*/ 0 h 5704772"/>
              <a:gd name="connsiteX1" fmla="*/ 9191625 w 9191625"/>
              <a:gd name="connsiteY1" fmla="*/ 4592108 h 5704772"/>
              <a:gd name="connsiteX2" fmla="*/ 9191625 w 9191625"/>
              <a:gd name="connsiteY2" fmla="*/ 5704772 h 5704772"/>
              <a:gd name="connsiteX3" fmla="*/ 0 w 9191625"/>
              <a:gd name="connsiteY3" fmla="*/ 5704772 h 5704772"/>
              <a:gd name="connsiteX4" fmla="*/ 0 w 9191625"/>
              <a:gd name="connsiteY4" fmla="*/ 4592108 h 5704772"/>
              <a:gd name="connsiteX5" fmla="*/ 4595813 w 9191625"/>
              <a:gd name="connsiteY5" fmla="*/ 0 h 5704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91625" h="5704772">
                <a:moveTo>
                  <a:pt x="4595813" y="0"/>
                </a:moveTo>
                <a:cubicBezTo>
                  <a:pt x="7133987" y="0"/>
                  <a:pt x="9191625" y="2055957"/>
                  <a:pt x="9191625" y="4592108"/>
                </a:cubicBezTo>
                <a:lnTo>
                  <a:pt x="9191625" y="5704772"/>
                </a:lnTo>
                <a:lnTo>
                  <a:pt x="0" y="5704772"/>
                </a:lnTo>
                <a:lnTo>
                  <a:pt x="0" y="4592108"/>
                </a:lnTo>
                <a:cubicBezTo>
                  <a:pt x="0" y="2055957"/>
                  <a:pt x="2057614" y="0"/>
                  <a:pt x="4595813" y="0"/>
                </a:cubicBezTo>
                <a:close/>
              </a:path>
            </a:pathLst>
          </a:custGeom>
          <a:solidFill>
            <a:schemeClr val="accent6"/>
          </a:solidFill>
          <a:ln w="476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1457C88-4472-81CF-02AF-4421E0A3084B}"/>
              </a:ext>
            </a:extLst>
          </p:cNvPr>
          <p:cNvSpPr/>
          <p:nvPr userDrawn="1"/>
        </p:nvSpPr>
        <p:spPr>
          <a:xfrm>
            <a:off x="2795588" y="0"/>
            <a:ext cx="6803142" cy="5396474"/>
          </a:xfrm>
          <a:custGeom>
            <a:avLst/>
            <a:gdLst>
              <a:gd name="connsiteX0" fmla="*/ 0 w 6803142"/>
              <a:gd name="connsiteY0" fmla="*/ 0 h 5396474"/>
              <a:gd name="connsiteX1" fmla="*/ 6803142 w 6803142"/>
              <a:gd name="connsiteY1" fmla="*/ 0 h 5396474"/>
              <a:gd name="connsiteX2" fmla="*/ 6803142 w 6803142"/>
              <a:gd name="connsiteY2" fmla="*/ 1997094 h 5396474"/>
              <a:gd name="connsiteX3" fmla="*/ 3401576 w 6803142"/>
              <a:gd name="connsiteY3" fmla="*/ 5396474 h 5396474"/>
              <a:gd name="connsiteX4" fmla="*/ 0 w 6803142"/>
              <a:gd name="connsiteY4" fmla="*/ 1997094 h 5396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3142" h="5396474">
                <a:moveTo>
                  <a:pt x="0" y="0"/>
                </a:moveTo>
                <a:lnTo>
                  <a:pt x="6803142" y="0"/>
                </a:lnTo>
                <a:lnTo>
                  <a:pt x="6803142" y="1997094"/>
                </a:lnTo>
                <a:cubicBezTo>
                  <a:pt x="6803142" y="3874511"/>
                  <a:pt x="5280228" y="5396474"/>
                  <a:pt x="3401576" y="5396474"/>
                </a:cubicBezTo>
                <a:cubicBezTo>
                  <a:pt x="1522938" y="5396474"/>
                  <a:pt x="0" y="3874511"/>
                  <a:pt x="0" y="1997094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03092" y="1984248"/>
            <a:ext cx="5385816" cy="1225296"/>
          </a:xfrm>
        </p:spPr>
        <p:txBody>
          <a:bodyPr tIns="0" anchor="t">
            <a:noAutofit/>
          </a:bodyPr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49496" y="3483864"/>
            <a:ext cx="3493008" cy="878908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7998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B950ED98-B5D1-206C-403F-FA954F9D2CFF}"/>
              </a:ext>
            </a:extLst>
          </p:cNvPr>
          <p:cNvSpPr/>
          <p:nvPr userDrawn="1"/>
        </p:nvSpPr>
        <p:spPr>
          <a:xfrm>
            <a:off x="685338" y="3796480"/>
            <a:ext cx="2011680" cy="15179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E8643CE-01D9-3E5E-15F6-20689F775F15}"/>
              </a:ext>
            </a:extLst>
          </p:cNvPr>
          <p:cNvSpPr/>
          <p:nvPr userDrawn="1"/>
        </p:nvSpPr>
        <p:spPr>
          <a:xfrm>
            <a:off x="2900911" y="3796480"/>
            <a:ext cx="2011680" cy="151790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AF82DDD-EDEC-7D87-F43A-113C5E4A4FE7}"/>
              </a:ext>
            </a:extLst>
          </p:cNvPr>
          <p:cNvSpPr/>
          <p:nvPr userDrawn="1"/>
        </p:nvSpPr>
        <p:spPr>
          <a:xfrm>
            <a:off x="5116484" y="3796480"/>
            <a:ext cx="2011680" cy="15179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47E492E-967F-54B7-55B1-08A5E1C3615B}"/>
              </a:ext>
            </a:extLst>
          </p:cNvPr>
          <p:cNvSpPr/>
          <p:nvPr userDrawn="1"/>
        </p:nvSpPr>
        <p:spPr>
          <a:xfrm>
            <a:off x="9547629" y="3796480"/>
            <a:ext cx="2011680" cy="15179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C0053FE-E44A-CA97-F782-67FC633E722E}"/>
              </a:ext>
            </a:extLst>
          </p:cNvPr>
          <p:cNvSpPr/>
          <p:nvPr userDrawn="1"/>
        </p:nvSpPr>
        <p:spPr>
          <a:xfrm>
            <a:off x="7332057" y="3796480"/>
            <a:ext cx="2011680" cy="151790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445A0A-815D-3414-088B-C041E6742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841248"/>
            <a:ext cx="10671048" cy="768096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7B5E29-6335-83BC-FA01-FAE422D26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6476D1-B61A-E9FD-E266-768B405CC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C025625F-8274-840F-6DD8-D36687CB8F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338" y="2491684"/>
            <a:ext cx="2011680" cy="2825173"/>
          </a:xfrm>
          <a:noFill/>
          <a:ln w="12700">
            <a:solidFill>
              <a:schemeClr val="accent1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4" name="Picture Placeholder 62">
            <a:extLst>
              <a:ext uri="{FF2B5EF4-FFF2-40B4-BE49-F238E27FC236}">
                <a16:creationId xmlns:a16="http://schemas.microsoft.com/office/drawing/2014/main" id="{2F18FBB7-2D21-7954-1324-C7D3BFE5C85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1339134" y="2111058"/>
            <a:ext cx="704088" cy="7040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2EF54C35-5F8E-4E0A-AB4D-97E38121910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31058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Text Placeholder 4">
            <a:extLst>
              <a:ext uri="{FF2B5EF4-FFF2-40B4-BE49-F238E27FC236}">
                <a16:creationId xmlns:a16="http://schemas.microsoft.com/office/drawing/2014/main" id="{79F9AD31-B0C5-3563-C73A-8B6297FCFD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2900910" y="2491684"/>
            <a:ext cx="2011680" cy="2825173"/>
          </a:xfrm>
          <a:noFill/>
          <a:ln w="12700">
            <a:solidFill>
              <a:schemeClr val="accent3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8" name="Picture Placeholder 62">
            <a:extLst>
              <a:ext uri="{FF2B5EF4-FFF2-40B4-BE49-F238E27FC236}">
                <a16:creationId xmlns:a16="http://schemas.microsoft.com/office/drawing/2014/main" id="{05E8E8EF-4954-870B-04E5-82BC660A6738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3554707" y="2111058"/>
            <a:ext cx="704088" cy="704088"/>
          </a:xfrm>
          <a:prstGeom prst="ellipse">
            <a:avLst/>
          </a:prstGeom>
          <a:solidFill>
            <a:schemeClr val="accent3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8" name="Text Placeholder 51">
            <a:extLst>
              <a:ext uri="{FF2B5EF4-FFF2-40B4-BE49-F238E27FC236}">
                <a16:creationId xmlns:a16="http://schemas.microsoft.com/office/drawing/2014/main" id="{75981CD1-EA26-D1CF-F19E-B58C16BA8A6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46630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Text Placeholder 4">
            <a:extLst>
              <a:ext uri="{FF2B5EF4-FFF2-40B4-BE49-F238E27FC236}">
                <a16:creationId xmlns:a16="http://schemas.microsoft.com/office/drawing/2014/main" id="{3A09BBD1-5CBC-B0EF-71C0-054FCB989BC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16484" y="2491684"/>
            <a:ext cx="2011680" cy="2825173"/>
          </a:xfrm>
          <a:noFill/>
          <a:ln w="12700">
            <a:solidFill>
              <a:schemeClr val="accent1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7" name="Picture Placeholder 62">
            <a:extLst>
              <a:ext uri="{FF2B5EF4-FFF2-40B4-BE49-F238E27FC236}">
                <a16:creationId xmlns:a16="http://schemas.microsoft.com/office/drawing/2014/main" id="{4AD0C8C9-DB5A-6DC8-2729-A21F1A5CF17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5770280" y="2111058"/>
            <a:ext cx="704088" cy="7040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9" name="Text Placeholder 51">
            <a:extLst>
              <a:ext uri="{FF2B5EF4-FFF2-40B4-BE49-F238E27FC236}">
                <a16:creationId xmlns:a16="http://schemas.microsoft.com/office/drawing/2014/main" id="{F02DE2DC-F65C-32A5-5821-89FB2F53C32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162204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9" name="Text Placeholder 4">
            <a:extLst>
              <a:ext uri="{FF2B5EF4-FFF2-40B4-BE49-F238E27FC236}">
                <a16:creationId xmlns:a16="http://schemas.microsoft.com/office/drawing/2014/main" id="{084A0326-A0B8-1723-B8BA-B015344F2DC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332057" y="2491684"/>
            <a:ext cx="2011680" cy="2825173"/>
          </a:xfrm>
          <a:noFill/>
          <a:ln w="12700">
            <a:solidFill>
              <a:schemeClr val="accent3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6" name="Picture Placeholder 62">
            <a:extLst>
              <a:ext uri="{FF2B5EF4-FFF2-40B4-BE49-F238E27FC236}">
                <a16:creationId xmlns:a16="http://schemas.microsoft.com/office/drawing/2014/main" id="{139354A0-F5DF-3AC5-5E8B-A41146C26F3C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7985853" y="2111058"/>
            <a:ext cx="704088" cy="704088"/>
          </a:xfrm>
          <a:prstGeom prst="ellipse">
            <a:avLst/>
          </a:prstGeom>
          <a:solidFill>
            <a:schemeClr val="accent3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0" name="Text Placeholder 51">
            <a:extLst>
              <a:ext uri="{FF2B5EF4-FFF2-40B4-BE49-F238E27FC236}">
                <a16:creationId xmlns:a16="http://schemas.microsoft.com/office/drawing/2014/main" id="{E9730E82-F317-686A-8777-D81705BCC70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77777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4">
            <a:extLst>
              <a:ext uri="{FF2B5EF4-FFF2-40B4-BE49-F238E27FC236}">
                <a16:creationId xmlns:a16="http://schemas.microsoft.com/office/drawing/2014/main" id="{0E3B57F3-1903-446F-D989-D6CA342D08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547629" y="2491684"/>
            <a:ext cx="2011680" cy="2825173"/>
          </a:xfrm>
          <a:noFill/>
          <a:ln w="12700">
            <a:solidFill>
              <a:schemeClr val="accent1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5" name="Picture Placeholder 62">
            <a:extLst>
              <a:ext uri="{FF2B5EF4-FFF2-40B4-BE49-F238E27FC236}">
                <a16:creationId xmlns:a16="http://schemas.microsoft.com/office/drawing/2014/main" id="{D5BF3A8A-72F1-392E-855B-5B36E244A7F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0201425" y="2111058"/>
            <a:ext cx="704088" cy="7040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1" name="Text Placeholder 51">
            <a:extLst>
              <a:ext uri="{FF2B5EF4-FFF2-40B4-BE49-F238E27FC236}">
                <a16:creationId xmlns:a16="http://schemas.microsoft.com/office/drawing/2014/main" id="{2AED5DDC-3165-FA12-0310-E3545223E29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593349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725162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E2DECB02-D9CE-E57A-0604-BFF41EC38AFA}"/>
              </a:ext>
            </a:extLst>
          </p:cNvPr>
          <p:cNvSpPr/>
          <p:nvPr userDrawn="1"/>
        </p:nvSpPr>
        <p:spPr>
          <a:xfrm>
            <a:off x="0" y="0"/>
            <a:ext cx="2838450" cy="2857958"/>
          </a:xfrm>
          <a:custGeom>
            <a:avLst/>
            <a:gdLst>
              <a:gd name="connsiteX0" fmla="*/ 1971005 w 2838450"/>
              <a:gd name="connsiteY0" fmla="*/ 0 h 2857958"/>
              <a:gd name="connsiteX1" fmla="*/ 2838450 w 2838450"/>
              <a:gd name="connsiteY1" fmla="*/ 0 h 2857958"/>
              <a:gd name="connsiteX2" fmla="*/ 2838450 w 2838450"/>
              <a:gd name="connsiteY2" fmla="*/ 7240 h 2857958"/>
              <a:gd name="connsiteX3" fmla="*/ 278890 w 2838450"/>
              <a:gd name="connsiteY3" fmla="*/ 2843883 h 2857958"/>
              <a:gd name="connsiteX4" fmla="*/ 0 w 2838450"/>
              <a:gd name="connsiteY4" fmla="*/ 2857958 h 2857958"/>
              <a:gd name="connsiteX5" fmla="*/ 0 w 2838450"/>
              <a:gd name="connsiteY5" fmla="*/ 1990580 h 2857958"/>
              <a:gd name="connsiteX6" fmla="*/ 190293 w 2838450"/>
              <a:gd name="connsiteY6" fmla="*/ 1980883 h 2857958"/>
              <a:gd name="connsiteX7" fmla="*/ 1960910 w 2838450"/>
              <a:gd name="connsiteY7" fmla="*/ 200390 h 2857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38450" h="2857958">
                <a:moveTo>
                  <a:pt x="1971005" y="0"/>
                </a:moveTo>
                <a:lnTo>
                  <a:pt x="2838450" y="0"/>
                </a:lnTo>
                <a:lnTo>
                  <a:pt x="2838450" y="7240"/>
                </a:lnTo>
                <a:cubicBezTo>
                  <a:pt x="2838450" y="1484015"/>
                  <a:pt x="1716931" y="2697914"/>
                  <a:pt x="278890" y="2843883"/>
                </a:cubicBezTo>
                <a:lnTo>
                  <a:pt x="0" y="2857958"/>
                </a:lnTo>
                <a:lnTo>
                  <a:pt x="0" y="1990580"/>
                </a:lnTo>
                <a:lnTo>
                  <a:pt x="190293" y="1980883"/>
                </a:lnTo>
                <a:cubicBezTo>
                  <a:pt x="1124600" y="1885128"/>
                  <a:pt x="1866185" y="1135788"/>
                  <a:pt x="1960910" y="20039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68E760EA-7D83-1DF2-A8EE-4F218084E74F}"/>
              </a:ext>
            </a:extLst>
          </p:cNvPr>
          <p:cNvSpPr/>
          <p:nvPr userDrawn="1"/>
        </p:nvSpPr>
        <p:spPr>
          <a:xfrm>
            <a:off x="1" y="-1"/>
            <a:ext cx="1970627" cy="1990267"/>
          </a:xfrm>
          <a:custGeom>
            <a:avLst/>
            <a:gdLst>
              <a:gd name="connsiteX0" fmla="*/ 0 w 1970627"/>
              <a:gd name="connsiteY0" fmla="*/ 0 h 1990267"/>
              <a:gd name="connsiteX1" fmla="*/ 1970627 w 1970627"/>
              <a:gd name="connsiteY1" fmla="*/ 0 h 1990267"/>
              <a:gd name="connsiteX2" fmla="*/ 1960534 w 1970627"/>
              <a:gd name="connsiteY2" fmla="*/ 200357 h 1990267"/>
              <a:gd name="connsiteX3" fmla="*/ 190254 w 1970627"/>
              <a:gd name="connsiteY3" fmla="*/ 1980571 h 1990267"/>
              <a:gd name="connsiteX4" fmla="*/ 0 w 1970627"/>
              <a:gd name="connsiteY4" fmla="*/ 1990267 h 199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70627" h="1990267">
                <a:moveTo>
                  <a:pt x="0" y="0"/>
                </a:moveTo>
                <a:lnTo>
                  <a:pt x="1970627" y="0"/>
                </a:lnTo>
                <a:lnTo>
                  <a:pt x="1960534" y="200357"/>
                </a:lnTo>
                <a:cubicBezTo>
                  <a:pt x="1865827" y="1135608"/>
                  <a:pt x="1124383" y="1884831"/>
                  <a:pt x="190254" y="1980571"/>
                </a:cubicBezTo>
                <a:lnTo>
                  <a:pt x="0" y="1990267"/>
                </a:lnTo>
                <a:close/>
              </a:path>
            </a:pathLst>
          </a:custGeom>
          <a:solidFill>
            <a:srgbClr val="F5CDC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FF3F3353-78A1-F584-81A6-9513382DF18F}"/>
              </a:ext>
            </a:extLst>
          </p:cNvPr>
          <p:cNvSpPr/>
          <p:nvPr userDrawn="1"/>
        </p:nvSpPr>
        <p:spPr>
          <a:xfrm>
            <a:off x="1" y="1"/>
            <a:ext cx="1003449" cy="1013015"/>
          </a:xfrm>
          <a:custGeom>
            <a:avLst/>
            <a:gdLst>
              <a:gd name="connsiteX0" fmla="*/ 0 w 1003449"/>
              <a:gd name="connsiteY0" fmla="*/ 0 h 1013015"/>
              <a:gd name="connsiteX1" fmla="*/ 1003449 w 1003449"/>
              <a:gd name="connsiteY1" fmla="*/ 0 h 1013015"/>
              <a:gd name="connsiteX2" fmla="*/ 998306 w 1003449"/>
              <a:gd name="connsiteY2" fmla="*/ 100639 h 1013015"/>
              <a:gd name="connsiteX3" fmla="*/ 90663 w 1003449"/>
              <a:gd name="connsiteY3" fmla="*/ 1008380 h 1013015"/>
              <a:gd name="connsiteX4" fmla="*/ 0 w 1003449"/>
              <a:gd name="connsiteY4" fmla="*/ 1013015 h 1013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3449" h="1013015">
                <a:moveTo>
                  <a:pt x="0" y="0"/>
                </a:moveTo>
                <a:lnTo>
                  <a:pt x="1003449" y="0"/>
                </a:lnTo>
                <a:lnTo>
                  <a:pt x="998306" y="100639"/>
                </a:lnTo>
                <a:cubicBezTo>
                  <a:pt x="949402" y="576784"/>
                  <a:pt x="566756" y="959471"/>
                  <a:pt x="90663" y="1008380"/>
                </a:cubicBezTo>
                <a:lnTo>
                  <a:pt x="0" y="101301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5C6DDD-D2BB-0153-0F53-9F7C17BDF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lnSpc>
                <a:spcPct val="100000"/>
              </a:lnSpc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1A846E-CBB1-9805-456D-0C0B89091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0" name="Image 2" descr="preencoded.png">
            <a:extLst>
              <a:ext uri="{FF2B5EF4-FFF2-40B4-BE49-F238E27FC236}">
                <a16:creationId xmlns:a16="http://schemas.microsoft.com/office/drawing/2014/main" id="{790E862E-398F-571C-EC2C-3D17164DE059}"/>
              </a:ext>
            </a:extLst>
          </p:cNvPr>
          <p:cNvSpPr/>
          <p:nvPr/>
        </p:nvSpPr>
        <p:spPr>
          <a:xfrm>
            <a:off x="1458332" y="590133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AB1DF8DE-0EED-2627-4B5E-266C0BC276B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85338" y="3017520"/>
            <a:ext cx="1993392" cy="557784"/>
          </a:xfrm>
          <a:solidFill>
            <a:schemeClr val="accent3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5AE99EEE-38C4-CB2D-EEA0-8A2EB6F129E4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2900911" y="3017520"/>
            <a:ext cx="1993392" cy="557784"/>
          </a:xfrm>
          <a:solidFill>
            <a:schemeClr val="accent1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AA90F0AE-69F4-EBD3-AED1-81E98D34811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16484" y="3017520"/>
            <a:ext cx="1993392" cy="557784"/>
          </a:xfrm>
          <a:solidFill>
            <a:schemeClr val="accent3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F9E49243-B04A-D7AF-B4C7-8E1AE776F81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332057" y="3017520"/>
            <a:ext cx="1993392" cy="557784"/>
          </a:xfrm>
          <a:solidFill>
            <a:schemeClr val="accent1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4780DCD4-46DE-8C31-9F39-FC6E45FC1EB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547629" y="3017520"/>
            <a:ext cx="1993392" cy="557784"/>
          </a:xfrm>
          <a:solidFill>
            <a:schemeClr val="accent3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6" name="Text Placeholder 51">
            <a:extLst>
              <a:ext uri="{FF2B5EF4-FFF2-40B4-BE49-F238E27FC236}">
                <a16:creationId xmlns:a16="http://schemas.microsoft.com/office/drawing/2014/main" id="{9FBDF935-4925-03EC-CBC9-1EBA90DF849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85338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51">
            <a:extLst>
              <a:ext uri="{FF2B5EF4-FFF2-40B4-BE49-F238E27FC236}">
                <a16:creationId xmlns:a16="http://schemas.microsoft.com/office/drawing/2014/main" id="{9BB76AA7-442D-54A7-D075-C67F4743896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00911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Text Placeholder 51">
            <a:extLst>
              <a:ext uri="{FF2B5EF4-FFF2-40B4-BE49-F238E27FC236}">
                <a16:creationId xmlns:a16="http://schemas.microsoft.com/office/drawing/2014/main" id="{9E419856-1586-F2D8-A1B4-F67FEE9839D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116484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Text Placeholder 51">
            <a:extLst>
              <a:ext uri="{FF2B5EF4-FFF2-40B4-BE49-F238E27FC236}">
                <a16:creationId xmlns:a16="http://schemas.microsoft.com/office/drawing/2014/main" id="{AED74DD2-EAE3-76BF-56B9-C04FCED1F2D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32057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Text Placeholder 51">
            <a:extLst>
              <a:ext uri="{FF2B5EF4-FFF2-40B4-BE49-F238E27FC236}">
                <a16:creationId xmlns:a16="http://schemas.microsoft.com/office/drawing/2014/main" id="{0A39AD48-2F98-C0C9-DE08-CED7EBF816B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547629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6BE61D7-B0A3-902B-4F58-727982880EF5}"/>
              </a:ext>
            </a:extLst>
          </p:cNvPr>
          <p:cNvCxnSpPr>
            <a:cxnSpLocks/>
          </p:cNvCxnSpPr>
          <p:nvPr userDrawn="1"/>
        </p:nvCxnSpPr>
        <p:spPr>
          <a:xfrm>
            <a:off x="739398" y="4187681"/>
            <a:ext cx="10812360" cy="0"/>
          </a:xfrm>
          <a:prstGeom prst="line">
            <a:avLst/>
          </a:prstGeom>
          <a:ln w="127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0335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C26B5661-F583-FA44-8353-161B862E6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6784" y="1243584"/>
            <a:ext cx="8165592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Image 0" descr="preencoded.png">
            <a:extLst>
              <a:ext uri="{FF2B5EF4-FFF2-40B4-BE49-F238E27FC236}">
                <a16:creationId xmlns:a16="http://schemas.microsoft.com/office/drawing/2014/main" id="{CD2D664E-6702-6607-A37E-2E996144917C}"/>
              </a:ext>
            </a:extLst>
          </p:cNvPr>
          <p:cNvSpPr/>
          <p:nvPr userDrawn="1"/>
        </p:nvSpPr>
        <p:spPr>
          <a:xfrm>
            <a:off x="-5568" y="-2784"/>
            <a:ext cx="3443288" cy="6891337"/>
          </a:xfrm>
          <a:custGeom>
            <a:avLst/>
            <a:gdLst>
              <a:gd name="connsiteX0" fmla="*/ 3443288 w 3443288"/>
              <a:gd name="connsiteY0" fmla="*/ 0 h 6891337"/>
              <a:gd name="connsiteX1" fmla="*/ 0 w 3443288"/>
              <a:gd name="connsiteY1" fmla="*/ 0 h 6891337"/>
              <a:gd name="connsiteX2" fmla="*/ 0 w 3443288"/>
              <a:gd name="connsiteY2" fmla="*/ 6891338 h 6891337"/>
              <a:gd name="connsiteX3" fmla="*/ 3443288 w 3443288"/>
              <a:gd name="connsiteY3" fmla="*/ 6891338 h 6891337"/>
              <a:gd name="connsiteX4" fmla="*/ 3443288 w 3443288"/>
              <a:gd name="connsiteY4" fmla="*/ 0 h 6891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6891337">
                <a:moveTo>
                  <a:pt x="3443288" y="0"/>
                </a:moveTo>
                <a:lnTo>
                  <a:pt x="0" y="0"/>
                </a:lnTo>
                <a:lnTo>
                  <a:pt x="0" y="6891338"/>
                </a:lnTo>
                <a:lnTo>
                  <a:pt x="3443288" y="6891338"/>
                </a:lnTo>
                <a:lnTo>
                  <a:pt x="3443288" y="0"/>
                </a:lnTo>
                <a:close/>
              </a:path>
            </a:pathLst>
          </a:custGeom>
          <a:solidFill>
            <a:schemeClr val="accent3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3" name="Image 1" descr="preencoded.png">
            <a:extLst>
              <a:ext uri="{FF2B5EF4-FFF2-40B4-BE49-F238E27FC236}">
                <a16:creationId xmlns:a16="http://schemas.microsoft.com/office/drawing/2014/main" id="{951C5737-DF7E-D671-AC74-9E488335BCA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703311" y="-2784"/>
            <a:ext cx="1734410" cy="5167313"/>
          </a:xfrm>
          <a:prstGeom prst="rect">
            <a:avLst/>
          </a:prstGeom>
        </p:spPr>
      </p:pic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F232A1E1-DD38-15EA-6CA1-A84950EC43F0}"/>
              </a:ext>
            </a:extLst>
          </p:cNvPr>
          <p:cNvSpPr/>
          <p:nvPr/>
        </p:nvSpPr>
        <p:spPr>
          <a:xfrm>
            <a:off x="1721621" y="-2784"/>
            <a:ext cx="1716115" cy="1720853"/>
          </a:xfrm>
          <a:custGeom>
            <a:avLst/>
            <a:gdLst>
              <a:gd name="connsiteX0" fmla="*/ 93358 w 1716115"/>
              <a:gd name="connsiteY0" fmla="*/ 0 h 1720853"/>
              <a:gd name="connsiteX1" fmla="*/ 110348 w 1716115"/>
              <a:gd name="connsiteY1" fmla="*/ 0 h 1720853"/>
              <a:gd name="connsiteX2" fmla="*/ 1716029 w 1716115"/>
              <a:gd name="connsiteY2" fmla="*/ 1610112 h 1720853"/>
              <a:gd name="connsiteX3" fmla="*/ 1716029 w 1716115"/>
              <a:gd name="connsiteY3" fmla="*/ 1627151 h 1720853"/>
              <a:gd name="connsiteX4" fmla="*/ 1716115 w 1716115"/>
              <a:gd name="connsiteY4" fmla="*/ 1627237 h 1720853"/>
              <a:gd name="connsiteX5" fmla="*/ 93358 w 1716115"/>
              <a:gd name="connsiteY5" fmla="*/ 0 h 1720853"/>
              <a:gd name="connsiteX6" fmla="*/ 0 w 1716115"/>
              <a:gd name="connsiteY6" fmla="*/ 0 h 1720853"/>
              <a:gd name="connsiteX7" fmla="*/ 16989 w 1716115"/>
              <a:gd name="connsiteY7" fmla="*/ 0 h 1720853"/>
              <a:gd name="connsiteX8" fmla="*/ 1716114 w 1716115"/>
              <a:gd name="connsiteY8" fmla="*/ 1703814 h 1720853"/>
              <a:gd name="connsiteX9" fmla="*/ 1716114 w 1716115"/>
              <a:gd name="connsiteY9" fmla="*/ 1720853 h 1720853"/>
              <a:gd name="connsiteX10" fmla="*/ 0 w 1716115"/>
              <a:gd name="connsiteY10" fmla="*/ 0 h 1720853"/>
              <a:gd name="connsiteX11" fmla="*/ 186798 w 1716115"/>
              <a:gd name="connsiteY11" fmla="*/ 0 h 1720853"/>
              <a:gd name="connsiteX12" fmla="*/ 203788 w 1716115"/>
              <a:gd name="connsiteY12" fmla="*/ 0 h 1720853"/>
              <a:gd name="connsiteX13" fmla="*/ 1716109 w 1716115"/>
              <a:gd name="connsiteY13" fmla="*/ 1516501 h 1720853"/>
              <a:gd name="connsiteX14" fmla="*/ 1716109 w 1716115"/>
              <a:gd name="connsiteY14" fmla="*/ 1533535 h 1720853"/>
              <a:gd name="connsiteX15" fmla="*/ 186798 w 1716115"/>
              <a:gd name="connsiteY15" fmla="*/ 0 h 1720853"/>
              <a:gd name="connsiteX16" fmla="*/ 280155 w 1716115"/>
              <a:gd name="connsiteY16" fmla="*/ 0 h 1720853"/>
              <a:gd name="connsiteX17" fmla="*/ 297145 w 1716115"/>
              <a:gd name="connsiteY17" fmla="*/ 0 h 1720853"/>
              <a:gd name="connsiteX18" fmla="*/ 1716114 w 1716115"/>
              <a:gd name="connsiteY18" fmla="*/ 1422885 h 1720853"/>
              <a:gd name="connsiteX19" fmla="*/ 1716114 w 1716115"/>
              <a:gd name="connsiteY19" fmla="*/ 1439924 h 1720853"/>
              <a:gd name="connsiteX20" fmla="*/ 280155 w 1716115"/>
              <a:gd name="connsiteY20" fmla="*/ 0 h 1720853"/>
              <a:gd name="connsiteX21" fmla="*/ 373512 w 1716115"/>
              <a:gd name="connsiteY21" fmla="*/ 0 h 1720853"/>
              <a:gd name="connsiteX22" fmla="*/ 390502 w 1716115"/>
              <a:gd name="connsiteY22" fmla="*/ 0 h 1720853"/>
              <a:gd name="connsiteX23" fmla="*/ 1716029 w 1716115"/>
              <a:gd name="connsiteY23" fmla="*/ 1329184 h 1720853"/>
              <a:gd name="connsiteX24" fmla="*/ 1716029 w 1716115"/>
              <a:gd name="connsiteY24" fmla="*/ 1346223 h 1720853"/>
              <a:gd name="connsiteX25" fmla="*/ 1716114 w 1716115"/>
              <a:gd name="connsiteY25" fmla="*/ 1346308 h 1720853"/>
              <a:gd name="connsiteX26" fmla="*/ 373512 w 1716115"/>
              <a:gd name="connsiteY26" fmla="*/ 0 h 1720853"/>
              <a:gd name="connsiteX27" fmla="*/ 466953 w 1716115"/>
              <a:gd name="connsiteY27" fmla="*/ 0 h 1720853"/>
              <a:gd name="connsiteX28" fmla="*/ 483944 w 1716115"/>
              <a:gd name="connsiteY28" fmla="*/ 0 h 1720853"/>
              <a:gd name="connsiteX29" fmla="*/ 1716110 w 1716115"/>
              <a:gd name="connsiteY29" fmla="*/ 1235573 h 1720853"/>
              <a:gd name="connsiteX30" fmla="*/ 1716110 w 1716115"/>
              <a:gd name="connsiteY30" fmla="*/ 1252607 h 1720853"/>
              <a:gd name="connsiteX31" fmla="*/ 466953 w 1716115"/>
              <a:gd name="connsiteY31" fmla="*/ 0 h 1720853"/>
              <a:gd name="connsiteX32" fmla="*/ 560310 w 1716115"/>
              <a:gd name="connsiteY32" fmla="*/ 0 h 1720853"/>
              <a:gd name="connsiteX33" fmla="*/ 577297 w 1716115"/>
              <a:gd name="connsiteY33" fmla="*/ 0 h 1720853"/>
              <a:gd name="connsiteX34" fmla="*/ 1716109 w 1716115"/>
              <a:gd name="connsiteY34" fmla="*/ 1141957 h 1720853"/>
              <a:gd name="connsiteX35" fmla="*/ 1716109 w 1716115"/>
              <a:gd name="connsiteY35" fmla="*/ 1158991 h 1720853"/>
              <a:gd name="connsiteX36" fmla="*/ 560310 w 1716115"/>
              <a:gd name="connsiteY36" fmla="*/ 0 h 1720853"/>
              <a:gd name="connsiteX37" fmla="*/ 653668 w 1716115"/>
              <a:gd name="connsiteY37" fmla="*/ 0 h 1720853"/>
              <a:gd name="connsiteX38" fmla="*/ 670655 w 1716115"/>
              <a:gd name="connsiteY38" fmla="*/ 0 h 1720853"/>
              <a:gd name="connsiteX39" fmla="*/ 1716029 w 1716115"/>
              <a:gd name="connsiteY39" fmla="*/ 1048255 h 1720853"/>
              <a:gd name="connsiteX40" fmla="*/ 1716029 w 1716115"/>
              <a:gd name="connsiteY40" fmla="*/ 1065294 h 1720853"/>
              <a:gd name="connsiteX41" fmla="*/ 1716114 w 1716115"/>
              <a:gd name="connsiteY41" fmla="*/ 1065380 h 1720853"/>
              <a:gd name="connsiteX42" fmla="*/ 653668 w 1716115"/>
              <a:gd name="connsiteY42" fmla="*/ 0 h 1720853"/>
              <a:gd name="connsiteX43" fmla="*/ 747112 w 1716115"/>
              <a:gd name="connsiteY43" fmla="*/ 0 h 1720853"/>
              <a:gd name="connsiteX44" fmla="*/ 764104 w 1716115"/>
              <a:gd name="connsiteY44" fmla="*/ 0 h 1720853"/>
              <a:gd name="connsiteX45" fmla="*/ 1716115 w 1716115"/>
              <a:gd name="connsiteY45" fmla="*/ 954644 h 1720853"/>
              <a:gd name="connsiteX46" fmla="*/ 1716115 w 1716115"/>
              <a:gd name="connsiteY46" fmla="*/ 971678 h 1720853"/>
              <a:gd name="connsiteX47" fmla="*/ 747112 w 1716115"/>
              <a:gd name="connsiteY47" fmla="*/ 0 h 1720853"/>
              <a:gd name="connsiteX48" fmla="*/ 840465 w 1716115"/>
              <a:gd name="connsiteY48" fmla="*/ 0 h 1720853"/>
              <a:gd name="connsiteX49" fmla="*/ 857452 w 1716115"/>
              <a:gd name="connsiteY49" fmla="*/ 0 h 1720853"/>
              <a:gd name="connsiteX50" fmla="*/ 1716109 w 1716115"/>
              <a:gd name="connsiteY50" fmla="*/ 861028 h 1720853"/>
              <a:gd name="connsiteX51" fmla="*/ 1716109 w 1716115"/>
              <a:gd name="connsiteY51" fmla="*/ 878062 h 1720853"/>
              <a:gd name="connsiteX52" fmla="*/ 840465 w 1716115"/>
              <a:gd name="connsiteY52" fmla="*/ 0 h 1720853"/>
              <a:gd name="connsiteX53" fmla="*/ 933823 w 1716115"/>
              <a:gd name="connsiteY53" fmla="*/ 0 h 1720853"/>
              <a:gd name="connsiteX54" fmla="*/ 950810 w 1716115"/>
              <a:gd name="connsiteY54" fmla="*/ 0 h 1720853"/>
              <a:gd name="connsiteX55" fmla="*/ 1716114 w 1716115"/>
              <a:gd name="connsiteY55" fmla="*/ 767327 h 1720853"/>
              <a:gd name="connsiteX56" fmla="*/ 1716114 w 1716115"/>
              <a:gd name="connsiteY56" fmla="*/ 784366 h 1720853"/>
              <a:gd name="connsiteX57" fmla="*/ 1716114 w 1716115"/>
              <a:gd name="connsiteY57" fmla="*/ 784451 h 1720853"/>
              <a:gd name="connsiteX58" fmla="*/ 933823 w 1716115"/>
              <a:gd name="connsiteY58" fmla="*/ 0 h 1720853"/>
              <a:gd name="connsiteX59" fmla="*/ 1027262 w 1716115"/>
              <a:gd name="connsiteY59" fmla="*/ 0 h 1720853"/>
              <a:gd name="connsiteX60" fmla="*/ 1044254 w 1716115"/>
              <a:gd name="connsiteY60" fmla="*/ 0 h 1720853"/>
              <a:gd name="connsiteX61" fmla="*/ 1716110 w 1716115"/>
              <a:gd name="connsiteY61" fmla="*/ 673716 h 1720853"/>
              <a:gd name="connsiteX62" fmla="*/ 1716110 w 1716115"/>
              <a:gd name="connsiteY62" fmla="*/ 690750 h 1720853"/>
              <a:gd name="connsiteX63" fmla="*/ 1027262 w 1716115"/>
              <a:gd name="connsiteY63" fmla="*/ 0 h 1720853"/>
              <a:gd name="connsiteX64" fmla="*/ 1120625 w 1716115"/>
              <a:gd name="connsiteY64" fmla="*/ 0 h 1720853"/>
              <a:gd name="connsiteX65" fmla="*/ 1137612 w 1716115"/>
              <a:gd name="connsiteY65" fmla="*/ 0 h 1720853"/>
              <a:gd name="connsiteX66" fmla="*/ 1716115 w 1716115"/>
              <a:gd name="connsiteY66" fmla="*/ 580100 h 1720853"/>
              <a:gd name="connsiteX67" fmla="*/ 1716115 w 1716115"/>
              <a:gd name="connsiteY67" fmla="*/ 597134 h 1720853"/>
              <a:gd name="connsiteX68" fmla="*/ 1120625 w 1716115"/>
              <a:gd name="connsiteY68" fmla="*/ 0 h 1720853"/>
              <a:gd name="connsiteX69" fmla="*/ 1213978 w 1716115"/>
              <a:gd name="connsiteY69" fmla="*/ 0 h 1720853"/>
              <a:gd name="connsiteX70" fmla="*/ 1230965 w 1716115"/>
              <a:gd name="connsiteY70" fmla="*/ 0 h 1720853"/>
              <a:gd name="connsiteX71" fmla="*/ 1716109 w 1716115"/>
              <a:gd name="connsiteY71" fmla="*/ 486398 h 1720853"/>
              <a:gd name="connsiteX72" fmla="*/ 1716109 w 1716115"/>
              <a:gd name="connsiteY72" fmla="*/ 503437 h 1720853"/>
              <a:gd name="connsiteX73" fmla="*/ 1716109 w 1716115"/>
              <a:gd name="connsiteY73" fmla="*/ 503523 h 1720853"/>
              <a:gd name="connsiteX74" fmla="*/ 1213978 w 1716115"/>
              <a:gd name="connsiteY74" fmla="*/ 0 h 1720853"/>
              <a:gd name="connsiteX75" fmla="*/ 1307422 w 1716115"/>
              <a:gd name="connsiteY75" fmla="*/ 0 h 1720853"/>
              <a:gd name="connsiteX76" fmla="*/ 1324414 w 1716115"/>
              <a:gd name="connsiteY76" fmla="*/ 0 h 1720853"/>
              <a:gd name="connsiteX77" fmla="*/ 1716115 w 1716115"/>
              <a:gd name="connsiteY77" fmla="*/ 392784 h 1720853"/>
              <a:gd name="connsiteX78" fmla="*/ 1716115 w 1716115"/>
              <a:gd name="connsiteY78" fmla="*/ 409821 h 1720853"/>
              <a:gd name="connsiteX79" fmla="*/ 1307422 w 1716115"/>
              <a:gd name="connsiteY79" fmla="*/ 0 h 1720853"/>
              <a:gd name="connsiteX80" fmla="*/ 1400775 w 1716115"/>
              <a:gd name="connsiteY80" fmla="*/ 0 h 1720853"/>
              <a:gd name="connsiteX81" fmla="*/ 1417762 w 1716115"/>
              <a:gd name="connsiteY81" fmla="*/ 0 h 1720853"/>
              <a:gd name="connsiteX82" fmla="*/ 1716109 w 1716115"/>
              <a:gd name="connsiteY82" fmla="*/ 299170 h 1720853"/>
              <a:gd name="connsiteX83" fmla="*/ 1716109 w 1716115"/>
              <a:gd name="connsiteY83" fmla="*/ 316207 h 1720853"/>
              <a:gd name="connsiteX84" fmla="*/ 1400775 w 1716115"/>
              <a:gd name="connsiteY84" fmla="*/ 0 h 1720853"/>
              <a:gd name="connsiteX85" fmla="*/ 1494133 w 1716115"/>
              <a:gd name="connsiteY85" fmla="*/ 0 h 1720853"/>
              <a:gd name="connsiteX86" fmla="*/ 1511120 w 1716115"/>
              <a:gd name="connsiteY86" fmla="*/ 0 h 1720853"/>
              <a:gd name="connsiteX87" fmla="*/ 1716109 w 1716115"/>
              <a:gd name="connsiteY87" fmla="*/ 205556 h 1720853"/>
              <a:gd name="connsiteX88" fmla="*/ 1716109 w 1716115"/>
              <a:gd name="connsiteY88" fmla="*/ 222592 h 1720853"/>
              <a:gd name="connsiteX89" fmla="*/ 1494133 w 1716115"/>
              <a:gd name="connsiteY89" fmla="*/ 0 h 1720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716115" h="1720853">
                <a:moveTo>
                  <a:pt x="93358" y="0"/>
                </a:moveTo>
                <a:lnTo>
                  <a:pt x="110348" y="0"/>
                </a:lnTo>
                <a:cubicBezTo>
                  <a:pt x="110348" y="887874"/>
                  <a:pt x="830686" y="1610112"/>
                  <a:pt x="1716029" y="1610112"/>
                </a:cubicBezTo>
                <a:lnTo>
                  <a:pt x="1716029" y="1627151"/>
                </a:lnTo>
                <a:lnTo>
                  <a:pt x="1716115" y="1627237"/>
                </a:lnTo>
                <a:cubicBezTo>
                  <a:pt x="821334" y="1627237"/>
                  <a:pt x="93358" y="897252"/>
                  <a:pt x="93358" y="0"/>
                </a:cubicBezTo>
                <a:close/>
                <a:moveTo>
                  <a:pt x="0" y="0"/>
                </a:moveTo>
                <a:lnTo>
                  <a:pt x="16989" y="0"/>
                </a:lnTo>
                <a:cubicBezTo>
                  <a:pt x="16989" y="939499"/>
                  <a:pt x="779202" y="1703814"/>
                  <a:pt x="1716114" y="1703814"/>
                </a:cubicBezTo>
                <a:lnTo>
                  <a:pt x="1716114" y="1720853"/>
                </a:lnTo>
                <a:cubicBezTo>
                  <a:pt x="769850" y="1720853"/>
                  <a:pt x="0" y="948877"/>
                  <a:pt x="0" y="0"/>
                </a:cubicBezTo>
                <a:close/>
                <a:moveTo>
                  <a:pt x="186798" y="0"/>
                </a:moveTo>
                <a:lnTo>
                  <a:pt x="203788" y="0"/>
                </a:lnTo>
                <a:cubicBezTo>
                  <a:pt x="203788" y="836248"/>
                  <a:pt x="882254" y="1516501"/>
                  <a:pt x="1716109" y="1516501"/>
                </a:cubicBezTo>
                <a:lnTo>
                  <a:pt x="1716109" y="1533535"/>
                </a:lnTo>
                <a:cubicBezTo>
                  <a:pt x="872812" y="1533535"/>
                  <a:pt x="186798" y="845626"/>
                  <a:pt x="186798" y="0"/>
                </a:cubicBezTo>
                <a:close/>
                <a:moveTo>
                  <a:pt x="280155" y="0"/>
                </a:moveTo>
                <a:lnTo>
                  <a:pt x="297145" y="0"/>
                </a:lnTo>
                <a:cubicBezTo>
                  <a:pt x="297145" y="784537"/>
                  <a:pt x="933652" y="1422885"/>
                  <a:pt x="1716114" y="1422885"/>
                </a:cubicBezTo>
                <a:lnTo>
                  <a:pt x="1716114" y="1439924"/>
                </a:lnTo>
                <a:cubicBezTo>
                  <a:pt x="924300" y="1439924"/>
                  <a:pt x="280155" y="794001"/>
                  <a:pt x="280155" y="0"/>
                </a:cubicBezTo>
                <a:close/>
                <a:moveTo>
                  <a:pt x="373512" y="0"/>
                </a:moveTo>
                <a:lnTo>
                  <a:pt x="390502" y="0"/>
                </a:lnTo>
                <a:cubicBezTo>
                  <a:pt x="390502" y="732911"/>
                  <a:pt x="985135" y="1329184"/>
                  <a:pt x="1716029" y="1329184"/>
                </a:cubicBezTo>
                <a:lnTo>
                  <a:pt x="1716029" y="1346223"/>
                </a:lnTo>
                <a:lnTo>
                  <a:pt x="1716114" y="1346308"/>
                </a:lnTo>
                <a:cubicBezTo>
                  <a:pt x="975783" y="1346308"/>
                  <a:pt x="373512" y="742375"/>
                  <a:pt x="373512" y="0"/>
                </a:cubicBezTo>
                <a:close/>
                <a:moveTo>
                  <a:pt x="466953" y="0"/>
                </a:moveTo>
                <a:lnTo>
                  <a:pt x="483944" y="0"/>
                </a:lnTo>
                <a:cubicBezTo>
                  <a:pt x="483944" y="681286"/>
                  <a:pt x="1036704" y="1235573"/>
                  <a:pt x="1716110" y="1235573"/>
                </a:cubicBezTo>
                <a:lnTo>
                  <a:pt x="1716110" y="1252607"/>
                </a:lnTo>
                <a:cubicBezTo>
                  <a:pt x="1027347" y="1252607"/>
                  <a:pt x="466953" y="690664"/>
                  <a:pt x="466953" y="0"/>
                </a:cubicBezTo>
                <a:close/>
                <a:moveTo>
                  <a:pt x="560310" y="0"/>
                </a:moveTo>
                <a:lnTo>
                  <a:pt x="577297" y="0"/>
                </a:lnTo>
                <a:cubicBezTo>
                  <a:pt x="577297" y="629660"/>
                  <a:pt x="1088188" y="1141957"/>
                  <a:pt x="1716109" y="1141957"/>
                </a:cubicBezTo>
                <a:lnTo>
                  <a:pt x="1716109" y="1158991"/>
                </a:lnTo>
                <a:cubicBezTo>
                  <a:pt x="1078835" y="1158991"/>
                  <a:pt x="560310" y="639038"/>
                  <a:pt x="560310" y="0"/>
                </a:cubicBezTo>
                <a:close/>
                <a:moveTo>
                  <a:pt x="653668" y="0"/>
                </a:moveTo>
                <a:lnTo>
                  <a:pt x="670655" y="0"/>
                </a:lnTo>
                <a:cubicBezTo>
                  <a:pt x="670655" y="578035"/>
                  <a:pt x="1139586" y="1048255"/>
                  <a:pt x="1716029" y="1048255"/>
                </a:cubicBezTo>
                <a:lnTo>
                  <a:pt x="1716029" y="1065294"/>
                </a:lnTo>
                <a:lnTo>
                  <a:pt x="1716114" y="1065380"/>
                </a:lnTo>
                <a:cubicBezTo>
                  <a:pt x="1130319" y="1065380"/>
                  <a:pt x="653668" y="587499"/>
                  <a:pt x="653668" y="0"/>
                </a:cubicBezTo>
                <a:close/>
                <a:moveTo>
                  <a:pt x="747112" y="0"/>
                </a:moveTo>
                <a:lnTo>
                  <a:pt x="764104" y="0"/>
                </a:lnTo>
                <a:cubicBezTo>
                  <a:pt x="764104" y="526409"/>
                  <a:pt x="1191155" y="954644"/>
                  <a:pt x="1716115" y="954644"/>
                </a:cubicBezTo>
                <a:lnTo>
                  <a:pt x="1716115" y="971678"/>
                </a:lnTo>
                <a:cubicBezTo>
                  <a:pt x="1181802" y="971678"/>
                  <a:pt x="747112" y="535787"/>
                  <a:pt x="747112" y="0"/>
                </a:cubicBezTo>
                <a:close/>
                <a:moveTo>
                  <a:pt x="840465" y="0"/>
                </a:moveTo>
                <a:lnTo>
                  <a:pt x="857452" y="0"/>
                </a:lnTo>
                <a:cubicBezTo>
                  <a:pt x="857452" y="474783"/>
                  <a:pt x="1242638" y="861028"/>
                  <a:pt x="1716109" y="861028"/>
                </a:cubicBezTo>
                <a:lnTo>
                  <a:pt x="1716109" y="878062"/>
                </a:lnTo>
                <a:cubicBezTo>
                  <a:pt x="1233281" y="878062"/>
                  <a:pt x="840465" y="484162"/>
                  <a:pt x="840465" y="0"/>
                </a:cubicBezTo>
                <a:close/>
                <a:moveTo>
                  <a:pt x="933823" y="0"/>
                </a:moveTo>
                <a:lnTo>
                  <a:pt x="950810" y="0"/>
                </a:lnTo>
                <a:cubicBezTo>
                  <a:pt x="950810" y="423157"/>
                  <a:pt x="1294121" y="767327"/>
                  <a:pt x="1716114" y="767327"/>
                </a:cubicBezTo>
                <a:lnTo>
                  <a:pt x="1716114" y="784366"/>
                </a:lnTo>
                <a:lnTo>
                  <a:pt x="1716114" y="784451"/>
                </a:lnTo>
                <a:cubicBezTo>
                  <a:pt x="1284769" y="784451"/>
                  <a:pt x="933823" y="432536"/>
                  <a:pt x="933823" y="0"/>
                </a:cubicBezTo>
                <a:close/>
                <a:moveTo>
                  <a:pt x="1027262" y="0"/>
                </a:moveTo>
                <a:lnTo>
                  <a:pt x="1044254" y="0"/>
                </a:lnTo>
                <a:cubicBezTo>
                  <a:pt x="1044254" y="371532"/>
                  <a:pt x="1345685" y="673716"/>
                  <a:pt x="1716110" y="673716"/>
                </a:cubicBezTo>
                <a:lnTo>
                  <a:pt x="1716110" y="690750"/>
                </a:lnTo>
                <a:cubicBezTo>
                  <a:pt x="1336248" y="690750"/>
                  <a:pt x="1027262" y="380824"/>
                  <a:pt x="1027262" y="0"/>
                </a:cubicBezTo>
                <a:close/>
                <a:moveTo>
                  <a:pt x="1120625" y="0"/>
                </a:moveTo>
                <a:lnTo>
                  <a:pt x="1137612" y="0"/>
                </a:lnTo>
                <a:cubicBezTo>
                  <a:pt x="1137612" y="319820"/>
                  <a:pt x="1397088" y="580100"/>
                  <a:pt x="1716115" y="580100"/>
                </a:cubicBezTo>
                <a:lnTo>
                  <a:pt x="1716115" y="597134"/>
                </a:lnTo>
                <a:cubicBezTo>
                  <a:pt x="1387736" y="597134"/>
                  <a:pt x="1120625" y="329285"/>
                  <a:pt x="1120625" y="0"/>
                </a:cubicBezTo>
                <a:close/>
                <a:moveTo>
                  <a:pt x="1213978" y="0"/>
                </a:moveTo>
                <a:lnTo>
                  <a:pt x="1230965" y="0"/>
                </a:lnTo>
                <a:cubicBezTo>
                  <a:pt x="1230965" y="268195"/>
                  <a:pt x="1448571" y="486398"/>
                  <a:pt x="1716109" y="486398"/>
                </a:cubicBezTo>
                <a:lnTo>
                  <a:pt x="1716109" y="503437"/>
                </a:lnTo>
                <a:lnTo>
                  <a:pt x="1716109" y="503523"/>
                </a:lnTo>
                <a:cubicBezTo>
                  <a:pt x="1439214" y="503523"/>
                  <a:pt x="1213978" y="277659"/>
                  <a:pt x="1213978" y="0"/>
                </a:cubicBezTo>
                <a:close/>
                <a:moveTo>
                  <a:pt x="1307422" y="0"/>
                </a:moveTo>
                <a:lnTo>
                  <a:pt x="1324414" y="0"/>
                </a:lnTo>
                <a:cubicBezTo>
                  <a:pt x="1324414" y="216569"/>
                  <a:pt x="1500141" y="392784"/>
                  <a:pt x="1716115" y="392784"/>
                </a:cubicBezTo>
                <a:lnTo>
                  <a:pt x="1716115" y="409821"/>
                </a:lnTo>
                <a:cubicBezTo>
                  <a:pt x="1490703" y="409821"/>
                  <a:pt x="1307422" y="225948"/>
                  <a:pt x="1307422" y="0"/>
                </a:cubicBezTo>
                <a:close/>
                <a:moveTo>
                  <a:pt x="1400775" y="0"/>
                </a:moveTo>
                <a:lnTo>
                  <a:pt x="1417762" y="0"/>
                </a:lnTo>
                <a:cubicBezTo>
                  <a:pt x="1417762" y="164944"/>
                  <a:pt x="1551619" y="299170"/>
                  <a:pt x="1716109" y="299170"/>
                </a:cubicBezTo>
                <a:lnTo>
                  <a:pt x="1716109" y="316207"/>
                </a:lnTo>
                <a:cubicBezTo>
                  <a:pt x="1542266" y="316207"/>
                  <a:pt x="1400775" y="174322"/>
                  <a:pt x="1400775" y="0"/>
                </a:cubicBezTo>
                <a:close/>
                <a:moveTo>
                  <a:pt x="1494133" y="0"/>
                </a:moveTo>
                <a:lnTo>
                  <a:pt x="1511120" y="0"/>
                </a:lnTo>
                <a:cubicBezTo>
                  <a:pt x="1511120" y="113318"/>
                  <a:pt x="1603017" y="205556"/>
                  <a:pt x="1716109" y="205556"/>
                </a:cubicBezTo>
                <a:lnTo>
                  <a:pt x="1716109" y="222592"/>
                </a:lnTo>
                <a:cubicBezTo>
                  <a:pt x="1593750" y="222592"/>
                  <a:pt x="1494133" y="122783"/>
                  <a:pt x="1494133" y="0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2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7" name="Image 5" descr="preencoded.png">
            <a:extLst>
              <a:ext uri="{FF2B5EF4-FFF2-40B4-BE49-F238E27FC236}">
                <a16:creationId xmlns:a16="http://schemas.microsoft.com/office/drawing/2014/main" id="{B9036D42-A06F-E6EE-BB91-8BAF045198BE}"/>
              </a:ext>
            </a:extLst>
          </p:cNvPr>
          <p:cNvSpPr/>
          <p:nvPr userDrawn="1"/>
        </p:nvSpPr>
        <p:spPr>
          <a:xfrm>
            <a:off x="-5568" y="3440504"/>
            <a:ext cx="3443288" cy="3448050"/>
          </a:xfrm>
          <a:custGeom>
            <a:avLst/>
            <a:gdLst>
              <a:gd name="connsiteX0" fmla="*/ 1721644 w 3443288"/>
              <a:gd name="connsiteY0" fmla="*/ 3448051 h 3448050"/>
              <a:gd name="connsiteX1" fmla="*/ 3443288 w 3443288"/>
              <a:gd name="connsiteY1" fmla="*/ 1724025 h 3448050"/>
              <a:gd name="connsiteX2" fmla="*/ 1721644 w 3443288"/>
              <a:gd name="connsiteY2" fmla="*/ 0 h 3448050"/>
              <a:gd name="connsiteX3" fmla="*/ 0 w 3443288"/>
              <a:gd name="connsiteY3" fmla="*/ 1724025 h 3448050"/>
              <a:gd name="connsiteX4" fmla="*/ 1721644 w 3443288"/>
              <a:gd name="connsiteY4" fmla="*/ 3448051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3448050">
                <a:moveTo>
                  <a:pt x="1721644" y="3448051"/>
                </a:moveTo>
                <a:cubicBezTo>
                  <a:pt x="2672482" y="3448051"/>
                  <a:pt x="3443288" y="2676178"/>
                  <a:pt x="3443288" y="1724025"/>
                </a:cubicBezTo>
                <a:cubicBezTo>
                  <a:pt x="3443288" y="771873"/>
                  <a:pt x="2672482" y="0"/>
                  <a:pt x="1721644" y="0"/>
                </a:cubicBezTo>
                <a:cubicBezTo>
                  <a:pt x="770806" y="0"/>
                  <a:pt x="0" y="771873"/>
                  <a:pt x="0" y="1724025"/>
                </a:cubicBezTo>
                <a:cubicBezTo>
                  <a:pt x="0" y="2676178"/>
                  <a:pt x="770806" y="3448051"/>
                  <a:pt x="1721644" y="3448051"/>
                </a:cubicBezTo>
                <a:close/>
              </a:path>
            </a:pathLst>
          </a:custGeom>
          <a:solidFill>
            <a:schemeClr val="accent6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9" name="Image 6" descr="preencoded.png">
            <a:extLst>
              <a:ext uri="{FF2B5EF4-FFF2-40B4-BE49-F238E27FC236}">
                <a16:creationId xmlns:a16="http://schemas.microsoft.com/office/drawing/2014/main" id="{86E0540C-3355-A50D-AC61-047B54B70C6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718457" y="3440504"/>
            <a:ext cx="1719263" cy="1724025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77640" y="2330704"/>
            <a:ext cx="3822192" cy="41148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1800" b="1" cap="all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85032" y="2877312"/>
            <a:ext cx="3741928" cy="3684588"/>
          </a:xfrm>
        </p:spPr>
        <p:txBody>
          <a:bodyPr lIns="45720" rIns="45720" bIns="45720">
            <a:no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046720" y="2330704"/>
            <a:ext cx="3822192" cy="41148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1800" b="1" cap="all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754112" y="2877312"/>
            <a:ext cx="3741928" cy="3684588"/>
          </a:xfrm>
        </p:spPr>
        <p:txBody>
          <a:bodyPr lIns="45720" rIns="45720" bIns="45720">
            <a:no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10313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45A0A-815D-3414-088B-C041E6742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1234440"/>
            <a:ext cx="10671048" cy="768096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7B5E29-6335-83BC-FA01-FAE422D26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6476D1-B61A-E9FD-E266-768B405CC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C025625F-8274-840F-6DD8-D36687CB8F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3232" y="2743200"/>
            <a:ext cx="3328416" cy="3557016"/>
          </a:xfrm>
          <a:noFill/>
          <a:ln w="12700">
            <a:solidFill>
              <a:schemeClr val="accent3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4" name="Picture Placeholder 62">
            <a:extLst>
              <a:ext uri="{FF2B5EF4-FFF2-40B4-BE49-F238E27FC236}">
                <a16:creationId xmlns:a16="http://schemas.microsoft.com/office/drawing/2014/main" id="{2F18FBB7-2D21-7954-1324-C7D3BFE5C85D}"/>
              </a:ext>
            </a:extLst>
          </p:cNvPr>
          <p:cNvSpPr>
            <a:spLocks noGrp="1" noChangeAspect="1"/>
          </p:cNvSpPr>
          <p:nvPr>
            <p:ph type="pic" sz="quarter" idx="23"/>
          </p:nvPr>
        </p:nvSpPr>
        <p:spPr>
          <a:xfrm>
            <a:off x="1911096" y="2258568"/>
            <a:ext cx="932688" cy="932688"/>
          </a:xfrm>
          <a:prstGeom prst="ellipse">
            <a:avLst/>
          </a:prstGeom>
          <a:solidFill>
            <a:schemeClr val="accent3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2EF54C35-5F8E-4E0A-AB4D-97E38121910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92124" y="3950208"/>
            <a:ext cx="2770632" cy="2206752"/>
          </a:xfrm>
          <a:noFill/>
        </p:spPr>
        <p:txBody>
          <a:bodyPr lIns="91440" rIns="91440" anchor="t">
            <a:noAutofit/>
          </a:bodyPr>
          <a:lstStyle>
            <a:lvl1pPr marL="347472" indent="-347472" algn="l">
              <a:spcBef>
                <a:spcPts val="360"/>
              </a:spcBef>
              <a:buFont typeface="Arial" panose="020B0604020202020204" pitchFamily="34" charset="0"/>
              <a:buChar char="•"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9" name="Text Placeholder 4">
            <a:extLst>
              <a:ext uri="{FF2B5EF4-FFF2-40B4-BE49-F238E27FC236}">
                <a16:creationId xmlns:a16="http://schemas.microsoft.com/office/drawing/2014/main" id="{084A0326-A0B8-1723-B8BA-B015344F2DC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43984" y="2743200"/>
            <a:ext cx="3328416" cy="3557016"/>
          </a:xfrm>
          <a:noFill/>
          <a:ln w="12700">
            <a:solidFill>
              <a:schemeClr val="accent1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6" name="Picture Placeholder 62">
            <a:extLst>
              <a:ext uri="{FF2B5EF4-FFF2-40B4-BE49-F238E27FC236}">
                <a16:creationId xmlns:a16="http://schemas.microsoft.com/office/drawing/2014/main" id="{139354A0-F5DF-3AC5-5E8B-A41146C26F3C}"/>
              </a:ext>
            </a:extLst>
          </p:cNvPr>
          <p:cNvSpPr>
            <a:spLocks noGrp="1" noChangeAspect="1"/>
          </p:cNvSpPr>
          <p:nvPr>
            <p:ph type="pic" sz="quarter" idx="25"/>
          </p:nvPr>
        </p:nvSpPr>
        <p:spPr>
          <a:xfrm>
            <a:off x="5641848" y="2258568"/>
            <a:ext cx="932688" cy="9326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0" name="Text Placeholder 51">
            <a:extLst>
              <a:ext uri="{FF2B5EF4-FFF2-40B4-BE49-F238E27FC236}">
                <a16:creationId xmlns:a16="http://schemas.microsoft.com/office/drawing/2014/main" id="{E9730E82-F317-686A-8777-D81705BCC70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722876" y="3950208"/>
            <a:ext cx="2770632" cy="2206752"/>
          </a:xfrm>
          <a:noFill/>
        </p:spPr>
        <p:txBody>
          <a:bodyPr lIns="91440" rIns="91440" anchor="t">
            <a:noAutofit/>
          </a:bodyPr>
          <a:lstStyle>
            <a:lvl1pPr marL="347472" indent="-347472" algn="l">
              <a:spcBef>
                <a:spcPts val="360"/>
              </a:spcBef>
              <a:buFont typeface="Arial" panose="020B0604020202020204" pitchFamily="34" charset="0"/>
              <a:buChar char="•"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4">
            <a:extLst>
              <a:ext uri="{FF2B5EF4-FFF2-40B4-BE49-F238E27FC236}">
                <a16:creationId xmlns:a16="http://schemas.microsoft.com/office/drawing/2014/main" id="{0E3B57F3-1903-446F-D989-D6CA342D08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092440" y="2743200"/>
            <a:ext cx="3328416" cy="3557016"/>
          </a:xfrm>
          <a:noFill/>
          <a:ln w="12700">
            <a:solidFill>
              <a:schemeClr val="accent4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5" name="Picture Placeholder 62">
            <a:extLst>
              <a:ext uri="{FF2B5EF4-FFF2-40B4-BE49-F238E27FC236}">
                <a16:creationId xmlns:a16="http://schemas.microsoft.com/office/drawing/2014/main" id="{D5BF3A8A-72F1-392E-855B-5B36E244A7FD}"/>
              </a:ext>
            </a:extLst>
          </p:cNvPr>
          <p:cNvSpPr>
            <a:spLocks noGrp="1" noChangeAspect="1"/>
          </p:cNvSpPr>
          <p:nvPr>
            <p:ph type="pic" sz="quarter" idx="24"/>
          </p:nvPr>
        </p:nvSpPr>
        <p:spPr>
          <a:xfrm>
            <a:off x="9290304" y="2258568"/>
            <a:ext cx="932688" cy="932688"/>
          </a:xfrm>
          <a:prstGeom prst="ellipse">
            <a:avLst/>
          </a:prstGeom>
          <a:solidFill>
            <a:schemeClr val="accent4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1" name="Text Placeholder 51">
            <a:extLst>
              <a:ext uri="{FF2B5EF4-FFF2-40B4-BE49-F238E27FC236}">
                <a16:creationId xmlns:a16="http://schemas.microsoft.com/office/drawing/2014/main" id="{2AED5DDC-3165-FA12-0310-E3545223E29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371332" y="3950208"/>
            <a:ext cx="2770632" cy="2206752"/>
          </a:xfrm>
          <a:noFill/>
        </p:spPr>
        <p:txBody>
          <a:bodyPr lIns="91440" rIns="91440" anchor="t">
            <a:noAutofit/>
          </a:bodyPr>
          <a:lstStyle>
            <a:lvl1pPr marL="347472" indent="-347472" algn="l">
              <a:spcBef>
                <a:spcPts val="360"/>
              </a:spcBef>
              <a:buFont typeface="Arial" panose="020B0604020202020204" pitchFamily="34" charset="0"/>
              <a:buChar char="•"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689541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Image 2" descr="preencoded.png">
            <a:extLst>
              <a:ext uri="{FF2B5EF4-FFF2-40B4-BE49-F238E27FC236}">
                <a16:creationId xmlns:a16="http://schemas.microsoft.com/office/drawing/2014/main" id="{ABC388A2-FFC7-1A87-02FB-C97B50161FD3}"/>
              </a:ext>
            </a:extLst>
          </p:cNvPr>
          <p:cNvSpPr/>
          <p:nvPr/>
        </p:nvSpPr>
        <p:spPr>
          <a:xfrm>
            <a:off x="8758238" y="-14287"/>
            <a:ext cx="3433763" cy="3452812"/>
          </a:xfrm>
          <a:custGeom>
            <a:avLst/>
            <a:gdLst>
              <a:gd name="connsiteX0" fmla="*/ 3433763 w 3433763"/>
              <a:gd name="connsiteY0" fmla="*/ 0 h 3452812"/>
              <a:gd name="connsiteX1" fmla="*/ 3433763 w 3433763"/>
              <a:gd name="connsiteY1" fmla="*/ 3452813 h 3452812"/>
              <a:gd name="connsiteX2" fmla="*/ 0 w 3433763"/>
              <a:gd name="connsiteY2" fmla="*/ 3452813 h 3452812"/>
              <a:gd name="connsiteX3" fmla="*/ 3433763 w 3433763"/>
              <a:gd name="connsiteY3" fmla="*/ 0 h 3452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3763" h="3452812">
                <a:moveTo>
                  <a:pt x="3433763" y="0"/>
                </a:moveTo>
                <a:lnTo>
                  <a:pt x="3433763" y="3452813"/>
                </a:lnTo>
                <a:lnTo>
                  <a:pt x="0" y="3452813"/>
                </a:lnTo>
                <a:cubicBezTo>
                  <a:pt x="0" y="1545912"/>
                  <a:pt x="1537383" y="0"/>
                  <a:pt x="3433763" y="0"/>
                </a:cubicBezTo>
                <a:close/>
              </a:path>
            </a:pathLst>
          </a:custGeom>
          <a:solidFill>
            <a:schemeClr val="accent1"/>
          </a:solidFill>
          <a:ln w="475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5" name="Image 3" descr="preencoded.png">
            <a:extLst>
              <a:ext uri="{FF2B5EF4-FFF2-40B4-BE49-F238E27FC236}">
                <a16:creationId xmlns:a16="http://schemas.microsoft.com/office/drawing/2014/main" id="{D64C4994-B525-F4C0-B74F-D5E8296DFC43}"/>
              </a:ext>
            </a:extLst>
          </p:cNvPr>
          <p:cNvSpPr/>
          <p:nvPr/>
        </p:nvSpPr>
        <p:spPr>
          <a:xfrm>
            <a:off x="8758238" y="3438525"/>
            <a:ext cx="3433763" cy="3433762"/>
          </a:xfrm>
          <a:custGeom>
            <a:avLst/>
            <a:gdLst>
              <a:gd name="connsiteX0" fmla="*/ 0 w 3433763"/>
              <a:gd name="connsiteY0" fmla="*/ 0 h 3433762"/>
              <a:gd name="connsiteX1" fmla="*/ 3433763 w 3433763"/>
              <a:gd name="connsiteY1" fmla="*/ 0 h 3433762"/>
              <a:gd name="connsiteX2" fmla="*/ 3433763 w 3433763"/>
              <a:gd name="connsiteY2" fmla="*/ 3433763 h 3433762"/>
              <a:gd name="connsiteX3" fmla="*/ 0 w 3433763"/>
              <a:gd name="connsiteY3" fmla="*/ 0 h 3433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3763" h="3433762">
                <a:moveTo>
                  <a:pt x="0" y="0"/>
                </a:moveTo>
                <a:lnTo>
                  <a:pt x="3433763" y="0"/>
                </a:lnTo>
                <a:lnTo>
                  <a:pt x="3433763" y="3433763"/>
                </a:lnTo>
                <a:cubicBezTo>
                  <a:pt x="1537383" y="3433763"/>
                  <a:pt x="0" y="18963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75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6" name="Image 4" descr="preencoded.png">
            <a:extLst>
              <a:ext uri="{FF2B5EF4-FFF2-40B4-BE49-F238E27FC236}">
                <a16:creationId xmlns:a16="http://schemas.microsoft.com/office/drawing/2014/main" id="{9019DA73-2516-F3D2-ECDB-620C90483DB3}"/>
              </a:ext>
            </a:extLst>
          </p:cNvPr>
          <p:cNvSpPr/>
          <p:nvPr/>
        </p:nvSpPr>
        <p:spPr>
          <a:xfrm flipV="1">
            <a:off x="9991725" y="1247775"/>
            <a:ext cx="2200275" cy="2181225"/>
          </a:xfrm>
          <a:custGeom>
            <a:avLst/>
            <a:gdLst>
              <a:gd name="connsiteX0" fmla="*/ 0 w 2200275"/>
              <a:gd name="connsiteY0" fmla="*/ 0 h 2181225"/>
              <a:gd name="connsiteX1" fmla="*/ 2200275 w 2200275"/>
              <a:gd name="connsiteY1" fmla="*/ 2181225 h 2181225"/>
              <a:gd name="connsiteX2" fmla="*/ 2200275 w 2200275"/>
              <a:gd name="connsiteY2" fmla="*/ 0 h 2181225"/>
              <a:gd name="connsiteX3" fmla="*/ 0 w 2200275"/>
              <a:gd name="connsiteY3" fmla="*/ 0 h 2181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00275" h="2181225">
                <a:moveTo>
                  <a:pt x="0" y="0"/>
                </a:moveTo>
                <a:cubicBezTo>
                  <a:pt x="0" y="1204689"/>
                  <a:pt x="985061" y="2181225"/>
                  <a:pt x="2200275" y="2181225"/>
                </a:cubicBezTo>
                <a:lnTo>
                  <a:pt x="2200275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 w="476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53" name="Image 7" descr="preencoded.png">
            <a:extLst>
              <a:ext uri="{FF2B5EF4-FFF2-40B4-BE49-F238E27FC236}">
                <a16:creationId xmlns:a16="http://schemas.microsoft.com/office/drawing/2014/main" id="{FEA70E9F-C506-413C-11EF-5915A2296643}"/>
              </a:ext>
            </a:extLst>
          </p:cNvPr>
          <p:cNvSpPr/>
          <p:nvPr/>
        </p:nvSpPr>
        <p:spPr>
          <a:xfrm flipV="1">
            <a:off x="-20086" y="4580051"/>
            <a:ext cx="2277948" cy="2277948"/>
          </a:xfrm>
          <a:custGeom>
            <a:avLst/>
            <a:gdLst>
              <a:gd name="connsiteX0" fmla="*/ 0 w 2277948"/>
              <a:gd name="connsiteY0" fmla="*/ 2277948 h 2277948"/>
              <a:gd name="connsiteX1" fmla="*/ 2277948 w 2277948"/>
              <a:gd name="connsiteY1" fmla="*/ 0 h 2277948"/>
              <a:gd name="connsiteX2" fmla="*/ 0 w 2277948"/>
              <a:gd name="connsiteY2" fmla="*/ 0 h 2277948"/>
              <a:gd name="connsiteX3" fmla="*/ 0 w 2277948"/>
              <a:gd name="connsiteY3" fmla="*/ 2277948 h 2277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77948" h="2277948">
                <a:moveTo>
                  <a:pt x="0" y="2277948"/>
                </a:moveTo>
                <a:cubicBezTo>
                  <a:pt x="1258034" y="2277948"/>
                  <a:pt x="2277948" y="1258034"/>
                  <a:pt x="2277948" y="0"/>
                </a:cubicBezTo>
                <a:lnTo>
                  <a:pt x="0" y="0"/>
                </a:lnTo>
                <a:lnTo>
                  <a:pt x="0" y="2277948"/>
                </a:lnTo>
                <a:close/>
              </a:path>
            </a:pathLst>
          </a:custGeom>
          <a:solidFill>
            <a:schemeClr val="accent4"/>
          </a:solidFill>
          <a:ln w="50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21" name="Image 2" descr="preencoded.png">
            <a:extLst>
              <a:ext uri="{FF2B5EF4-FFF2-40B4-BE49-F238E27FC236}">
                <a16:creationId xmlns:a16="http://schemas.microsoft.com/office/drawing/2014/main" id="{A8B7F1F1-806C-8D65-7340-220A0C4653C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991886" y="3441269"/>
            <a:ext cx="2200114" cy="2200114"/>
          </a:xfrm>
          <a:prstGeom prst="rect">
            <a:avLst/>
          </a:prstGeom>
        </p:spPr>
      </p:pic>
      <p:sp>
        <p:nvSpPr>
          <p:cNvPr id="54" name="Image 2" descr="preencoded.png">
            <a:extLst>
              <a:ext uri="{FF2B5EF4-FFF2-40B4-BE49-F238E27FC236}">
                <a16:creationId xmlns:a16="http://schemas.microsoft.com/office/drawing/2014/main" id="{F19C81EC-0322-58A2-C455-6E2C84D1E6E8}"/>
              </a:ext>
            </a:extLst>
          </p:cNvPr>
          <p:cNvSpPr/>
          <p:nvPr/>
        </p:nvSpPr>
        <p:spPr>
          <a:xfrm>
            <a:off x="1707959" y="5667616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8760" y="1883664"/>
            <a:ext cx="6766560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08760" y="2837688"/>
            <a:ext cx="5879592" cy="2700528"/>
          </a:xfrm>
        </p:spPr>
        <p:txBody>
          <a:bodyPr>
            <a:noAutofit/>
          </a:bodyPr>
          <a:lstStyle>
            <a:lvl1pPr marL="0" indent="0">
              <a:buNone/>
              <a:defRPr sz="1500"/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F9FD95-086F-282B-820C-8CDAD4A6EEB6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84857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EF1F750-031C-BDB7-BD7B-9CBE17406FDB}"/>
              </a:ext>
            </a:extLst>
          </p:cNvPr>
          <p:cNvSpPr/>
          <p:nvPr userDrawn="1"/>
        </p:nvSpPr>
        <p:spPr>
          <a:xfrm>
            <a:off x="0" y="0"/>
            <a:ext cx="8948738" cy="6858000"/>
          </a:xfrm>
          <a:custGeom>
            <a:avLst/>
            <a:gdLst>
              <a:gd name="connsiteX0" fmla="*/ 0 w 8948738"/>
              <a:gd name="connsiteY0" fmla="*/ 0 h 6858000"/>
              <a:gd name="connsiteX1" fmla="*/ 5932941 w 8948738"/>
              <a:gd name="connsiteY1" fmla="*/ 0 h 6858000"/>
              <a:gd name="connsiteX2" fmla="*/ 6047310 w 8948738"/>
              <a:gd name="connsiteY2" fmla="*/ 14613 h 6858000"/>
              <a:gd name="connsiteX3" fmla="*/ 8948738 w 8948738"/>
              <a:gd name="connsiteY3" fmla="*/ 3416480 h 6858000"/>
              <a:gd name="connsiteX4" fmla="*/ 5702202 w 8948738"/>
              <a:gd name="connsiteY4" fmla="*/ 6853523 h 6858000"/>
              <a:gd name="connsiteX5" fmla="*/ 5526113 w 8948738"/>
              <a:gd name="connsiteY5" fmla="*/ 6858000 h 6858000"/>
              <a:gd name="connsiteX6" fmla="*/ 0 w 8948738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948738" h="6858000">
                <a:moveTo>
                  <a:pt x="0" y="0"/>
                </a:moveTo>
                <a:lnTo>
                  <a:pt x="5932941" y="0"/>
                </a:lnTo>
                <a:lnTo>
                  <a:pt x="6047310" y="14613"/>
                </a:lnTo>
                <a:cubicBezTo>
                  <a:pt x="7690210" y="267026"/>
                  <a:pt x="8948738" y="1693971"/>
                  <a:pt x="8948738" y="3416480"/>
                </a:cubicBezTo>
                <a:cubicBezTo>
                  <a:pt x="8948738" y="5257788"/>
                  <a:pt x="7510634" y="6761349"/>
                  <a:pt x="5702202" y="6853523"/>
                </a:cubicBezTo>
                <a:lnTo>
                  <a:pt x="552611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 w="476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Freeform: Shape 18" descr="preencoded.png">
            <a:extLst>
              <a:ext uri="{FF2B5EF4-FFF2-40B4-BE49-F238E27FC236}">
                <a16:creationId xmlns:a16="http://schemas.microsoft.com/office/drawing/2014/main" id="{FEB515B5-2D9F-58E1-6E3C-CCBF105D891E}"/>
              </a:ext>
            </a:extLst>
          </p:cNvPr>
          <p:cNvSpPr/>
          <p:nvPr userDrawn="1"/>
        </p:nvSpPr>
        <p:spPr>
          <a:xfrm>
            <a:off x="7538626" y="13142"/>
            <a:ext cx="4653374" cy="6831717"/>
          </a:xfrm>
          <a:custGeom>
            <a:avLst/>
            <a:gdLst>
              <a:gd name="connsiteX0" fmla="*/ 3416476 w 4653374"/>
              <a:gd name="connsiteY0" fmla="*/ 0 h 6831717"/>
              <a:gd name="connsiteX1" fmla="*/ 4653374 w 4653374"/>
              <a:gd name="connsiteY1" fmla="*/ 0 h 6831717"/>
              <a:gd name="connsiteX2" fmla="*/ 4653374 w 4653374"/>
              <a:gd name="connsiteY2" fmla="*/ 6831717 h 6831717"/>
              <a:gd name="connsiteX3" fmla="*/ 3416476 w 4653374"/>
              <a:gd name="connsiteY3" fmla="*/ 6831717 h 6831717"/>
              <a:gd name="connsiteX4" fmla="*/ 0 w 4653374"/>
              <a:gd name="connsiteY4" fmla="*/ 3415863 h 6831717"/>
              <a:gd name="connsiteX5" fmla="*/ 3416476 w 4653374"/>
              <a:gd name="connsiteY5" fmla="*/ 0 h 683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53374" h="6831717">
                <a:moveTo>
                  <a:pt x="3416476" y="0"/>
                </a:moveTo>
                <a:lnTo>
                  <a:pt x="4653374" y="0"/>
                </a:lnTo>
                <a:lnTo>
                  <a:pt x="4653374" y="6831717"/>
                </a:lnTo>
                <a:lnTo>
                  <a:pt x="3416476" y="6831717"/>
                </a:lnTo>
                <a:cubicBezTo>
                  <a:pt x="1529612" y="6831717"/>
                  <a:pt x="0" y="5302406"/>
                  <a:pt x="0" y="3415863"/>
                </a:cubicBezTo>
                <a:cubicBezTo>
                  <a:pt x="0" y="1529335"/>
                  <a:pt x="1529607" y="0"/>
                  <a:pt x="3416476" y="0"/>
                </a:cubicBezTo>
                <a:close/>
              </a:path>
            </a:pathLst>
          </a:custGeom>
          <a:solidFill>
            <a:schemeClr val="accent1"/>
          </a:solidFill>
          <a:ln w="477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9" name="Image 2" descr="preencoded.png">
            <a:extLst>
              <a:ext uri="{FF2B5EF4-FFF2-40B4-BE49-F238E27FC236}">
                <a16:creationId xmlns:a16="http://schemas.microsoft.com/office/drawing/2014/main" id="{5CCFEDF9-5B69-87BA-8A33-35033DA4013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737234" y="-25041"/>
            <a:ext cx="3432191" cy="343219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7048" y="1975104"/>
            <a:ext cx="4169664" cy="667512"/>
          </a:xfrm>
        </p:spPr>
        <p:txBody>
          <a:bodyPr tIns="0" anchor="ctr">
            <a:noAutofit/>
          </a:bodyPr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45336" y="2846832"/>
            <a:ext cx="4169664" cy="2176272"/>
          </a:xfrm>
        </p:spPr>
        <p:txBody>
          <a:bodyPr lIns="91440" tIns="0" rIns="91440" bIns="0">
            <a:noAutofit/>
          </a:bodyPr>
          <a:lstStyle>
            <a:lvl1pPr marL="0" indent="0" algn="l">
              <a:spcBef>
                <a:spcPts val="576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28988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mage 0" descr="preencoded.png">
            <a:extLst>
              <a:ext uri="{FF2B5EF4-FFF2-40B4-BE49-F238E27FC236}">
                <a16:creationId xmlns:a16="http://schemas.microsoft.com/office/drawing/2014/main" id="{8D5D10FF-3DE5-39CA-FA9A-29A09DC47BFC}"/>
              </a:ext>
            </a:extLst>
          </p:cNvPr>
          <p:cNvSpPr/>
          <p:nvPr userDrawn="1"/>
        </p:nvSpPr>
        <p:spPr>
          <a:xfrm>
            <a:off x="-5568" y="-2784"/>
            <a:ext cx="3443288" cy="6891337"/>
          </a:xfrm>
          <a:custGeom>
            <a:avLst/>
            <a:gdLst>
              <a:gd name="connsiteX0" fmla="*/ 3443288 w 3443288"/>
              <a:gd name="connsiteY0" fmla="*/ 0 h 6891337"/>
              <a:gd name="connsiteX1" fmla="*/ 0 w 3443288"/>
              <a:gd name="connsiteY1" fmla="*/ 0 h 6891337"/>
              <a:gd name="connsiteX2" fmla="*/ 0 w 3443288"/>
              <a:gd name="connsiteY2" fmla="*/ 6891338 h 6891337"/>
              <a:gd name="connsiteX3" fmla="*/ 3443288 w 3443288"/>
              <a:gd name="connsiteY3" fmla="*/ 6891338 h 6891337"/>
              <a:gd name="connsiteX4" fmla="*/ 3443288 w 3443288"/>
              <a:gd name="connsiteY4" fmla="*/ 0 h 6891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6891337">
                <a:moveTo>
                  <a:pt x="3443288" y="0"/>
                </a:moveTo>
                <a:lnTo>
                  <a:pt x="0" y="0"/>
                </a:lnTo>
                <a:lnTo>
                  <a:pt x="0" y="6891338"/>
                </a:lnTo>
                <a:lnTo>
                  <a:pt x="3443288" y="6891338"/>
                </a:lnTo>
                <a:lnTo>
                  <a:pt x="3443288" y="0"/>
                </a:lnTo>
                <a:close/>
              </a:path>
            </a:pathLst>
          </a:custGeom>
          <a:solidFill>
            <a:schemeClr val="accent3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1" name="Image 1" descr="preencoded.png">
            <a:extLst>
              <a:ext uri="{FF2B5EF4-FFF2-40B4-BE49-F238E27FC236}">
                <a16:creationId xmlns:a16="http://schemas.microsoft.com/office/drawing/2014/main" id="{BFA89E6A-8342-AE30-45E0-BC1DFE3276C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703311" y="-2784"/>
            <a:ext cx="1734410" cy="5167313"/>
          </a:xfrm>
          <a:prstGeom prst="rect">
            <a:avLst/>
          </a:prstGeom>
        </p:spPr>
      </p:pic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08309FA-889A-E2F2-1EDA-F872245F5FDF}"/>
              </a:ext>
            </a:extLst>
          </p:cNvPr>
          <p:cNvSpPr/>
          <p:nvPr userDrawn="1"/>
        </p:nvSpPr>
        <p:spPr>
          <a:xfrm>
            <a:off x="1721621" y="-2784"/>
            <a:ext cx="1716115" cy="1720853"/>
          </a:xfrm>
          <a:custGeom>
            <a:avLst/>
            <a:gdLst>
              <a:gd name="connsiteX0" fmla="*/ 93358 w 1716115"/>
              <a:gd name="connsiteY0" fmla="*/ 0 h 1720853"/>
              <a:gd name="connsiteX1" fmla="*/ 110348 w 1716115"/>
              <a:gd name="connsiteY1" fmla="*/ 0 h 1720853"/>
              <a:gd name="connsiteX2" fmla="*/ 1716029 w 1716115"/>
              <a:gd name="connsiteY2" fmla="*/ 1610112 h 1720853"/>
              <a:gd name="connsiteX3" fmla="*/ 1716029 w 1716115"/>
              <a:gd name="connsiteY3" fmla="*/ 1627151 h 1720853"/>
              <a:gd name="connsiteX4" fmla="*/ 1716115 w 1716115"/>
              <a:gd name="connsiteY4" fmla="*/ 1627237 h 1720853"/>
              <a:gd name="connsiteX5" fmla="*/ 93358 w 1716115"/>
              <a:gd name="connsiteY5" fmla="*/ 0 h 1720853"/>
              <a:gd name="connsiteX6" fmla="*/ 0 w 1716115"/>
              <a:gd name="connsiteY6" fmla="*/ 0 h 1720853"/>
              <a:gd name="connsiteX7" fmla="*/ 16989 w 1716115"/>
              <a:gd name="connsiteY7" fmla="*/ 0 h 1720853"/>
              <a:gd name="connsiteX8" fmla="*/ 1716114 w 1716115"/>
              <a:gd name="connsiteY8" fmla="*/ 1703814 h 1720853"/>
              <a:gd name="connsiteX9" fmla="*/ 1716114 w 1716115"/>
              <a:gd name="connsiteY9" fmla="*/ 1720853 h 1720853"/>
              <a:gd name="connsiteX10" fmla="*/ 0 w 1716115"/>
              <a:gd name="connsiteY10" fmla="*/ 0 h 1720853"/>
              <a:gd name="connsiteX11" fmla="*/ 186798 w 1716115"/>
              <a:gd name="connsiteY11" fmla="*/ 0 h 1720853"/>
              <a:gd name="connsiteX12" fmla="*/ 203788 w 1716115"/>
              <a:gd name="connsiteY12" fmla="*/ 0 h 1720853"/>
              <a:gd name="connsiteX13" fmla="*/ 1716109 w 1716115"/>
              <a:gd name="connsiteY13" fmla="*/ 1516501 h 1720853"/>
              <a:gd name="connsiteX14" fmla="*/ 1716109 w 1716115"/>
              <a:gd name="connsiteY14" fmla="*/ 1533535 h 1720853"/>
              <a:gd name="connsiteX15" fmla="*/ 186798 w 1716115"/>
              <a:gd name="connsiteY15" fmla="*/ 0 h 1720853"/>
              <a:gd name="connsiteX16" fmla="*/ 280155 w 1716115"/>
              <a:gd name="connsiteY16" fmla="*/ 0 h 1720853"/>
              <a:gd name="connsiteX17" fmla="*/ 297145 w 1716115"/>
              <a:gd name="connsiteY17" fmla="*/ 0 h 1720853"/>
              <a:gd name="connsiteX18" fmla="*/ 1716114 w 1716115"/>
              <a:gd name="connsiteY18" fmla="*/ 1422885 h 1720853"/>
              <a:gd name="connsiteX19" fmla="*/ 1716114 w 1716115"/>
              <a:gd name="connsiteY19" fmla="*/ 1439924 h 1720853"/>
              <a:gd name="connsiteX20" fmla="*/ 280155 w 1716115"/>
              <a:gd name="connsiteY20" fmla="*/ 0 h 1720853"/>
              <a:gd name="connsiteX21" fmla="*/ 373512 w 1716115"/>
              <a:gd name="connsiteY21" fmla="*/ 0 h 1720853"/>
              <a:gd name="connsiteX22" fmla="*/ 390502 w 1716115"/>
              <a:gd name="connsiteY22" fmla="*/ 0 h 1720853"/>
              <a:gd name="connsiteX23" fmla="*/ 1716029 w 1716115"/>
              <a:gd name="connsiteY23" fmla="*/ 1329184 h 1720853"/>
              <a:gd name="connsiteX24" fmla="*/ 1716029 w 1716115"/>
              <a:gd name="connsiteY24" fmla="*/ 1346223 h 1720853"/>
              <a:gd name="connsiteX25" fmla="*/ 1716114 w 1716115"/>
              <a:gd name="connsiteY25" fmla="*/ 1346308 h 1720853"/>
              <a:gd name="connsiteX26" fmla="*/ 373512 w 1716115"/>
              <a:gd name="connsiteY26" fmla="*/ 0 h 1720853"/>
              <a:gd name="connsiteX27" fmla="*/ 466953 w 1716115"/>
              <a:gd name="connsiteY27" fmla="*/ 0 h 1720853"/>
              <a:gd name="connsiteX28" fmla="*/ 483944 w 1716115"/>
              <a:gd name="connsiteY28" fmla="*/ 0 h 1720853"/>
              <a:gd name="connsiteX29" fmla="*/ 1716110 w 1716115"/>
              <a:gd name="connsiteY29" fmla="*/ 1235573 h 1720853"/>
              <a:gd name="connsiteX30" fmla="*/ 1716110 w 1716115"/>
              <a:gd name="connsiteY30" fmla="*/ 1252607 h 1720853"/>
              <a:gd name="connsiteX31" fmla="*/ 466953 w 1716115"/>
              <a:gd name="connsiteY31" fmla="*/ 0 h 1720853"/>
              <a:gd name="connsiteX32" fmla="*/ 560310 w 1716115"/>
              <a:gd name="connsiteY32" fmla="*/ 0 h 1720853"/>
              <a:gd name="connsiteX33" fmla="*/ 577297 w 1716115"/>
              <a:gd name="connsiteY33" fmla="*/ 0 h 1720853"/>
              <a:gd name="connsiteX34" fmla="*/ 1716109 w 1716115"/>
              <a:gd name="connsiteY34" fmla="*/ 1141957 h 1720853"/>
              <a:gd name="connsiteX35" fmla="*/ 1716109 w 1716115"/>
              <a:gd name="connsiteY35" fmla="*/ 1158991 h 1720853"/>
              <a:gd name="connsiteX36" fmla="*/ 560310 w 1716115"/>
              <a:gd name="connsiteY36" fmla="*/ 0 h 1720853"/>
              <a:gd name="connsiteX37" fmla="*/ 653668 w 1716115"/>
              <a:gd name="connsiteY37" fmla="*/ 0 h 1720853"/>
              <a:gd name="connsiteX38" fmla="*/ 670655 w 1716115"/>
              <a:gd name="connsiteY38" fmla="*/ 0 h 1720853"/>
              <a:gd name="connsiteX39" fmla="*/ 1716029 w 1716115"/>
              <a:gd name="connsiteY39" fmla="*/ 1048255 h 1720853"/>
              <a:gd name="connsiteX40" fmla="*/ 1716029 w 1716115"/>
              <a:gd name="connsiteY40" fmla="*/ 1065294 h 1720853"/>
              <a:gd name="connsiteX41" fmla="*/ 1716114 w 1716115"/>
              <a:gd name="connsiteY41" fmla="*/ 1065380 h 1720853"/>
              <a:gd name="connsiteX42" fmla="*/ 653668 w 1716115"/>
              <a:gd name="connsiteY42" fmla="*/ 0 h 1720853"/>
              <a:gd name="connsiteX43" fmla="*/ 747112 w 1716115"/>
              <a:gd name="connsiteY43" fmla="*/ 0 h 1720853"/>
              <a:gd name="connsiteX44" fmla="*/ 764104 w 1716115"/>
              <a:gd name="connsiteY44" fmla="*/ 0 h 1720853"/>
              <a:gd name="connsiteX45" fmla="*/ 1716115 w 1716115"/>
              <a:gd name="connsiteY45" fmla="*/ 954644 h 1720853"/>
              <a:gd name="connsiteX46" fmla="*/ 1716115 w 1716115"/>
              <a:gd name="connsiteY46" fmla="*/ 971678 h 1720853"/>
              <a:gd name="connsiteX47" fmla="*/ 747112 w 1716115"/>
              <a:gd name="connsiteY47" fmla="*/ 0 h 1720853"/>
              <a:gd name="connsiteX48" fmla="*/ 840465 w 1716115"/>
              <a:gd name="connsiteY48" fmla="*/ 0 h 1720853"/>
              <a:gd name="connsiteX49" fmla="*/ 857452 w 1716115"/>
              <a:gd name="connsiteY49" fmla="*/ 0 h 1720853"/>
              <a:gd name="connsiteX50" fmla="*/ 1716109 w 1716115"/>
              <a:gd name="connsiteY50" fmla="*/ 861028 h 1720853"/>
              <a:gd name="connsiteX51" fmla="*/ 1716109 w 1716115"/>
              <a:gd name="connsiteY51" fmla="*/ 878062 h 1720853"/>
              <a:gd name="connsiteX52" fmla="*/ 840465 w 1716115"/>
              <a:gd name="connsiteY52" fmla="*/ 0 h 1720853"/>
              <a:gd name="connsiteX53" fmla="*/ 933823 w 1716115"/>
              <a:gd name="connsiteY53" fmla="*/ 0 h 1720853"/>
              <a:gd name="connsiteX54" fmla="*/ 950810 w 1716115"/>
              <a:gd name="connsiteY54" fmla="*/ 0 h 1720853"/>
              <a:gd name="connsiteX55" fmla="*/ 1716114 w 1716115"/>
              <a:gd name="connsiteY55" fmla="*/ 767327 h 1720853"/>
              <a:gd name="connsiteX56" fmla="*/ 1716114 w 1716115"/>
              <a:gd name="connsiteY56" fmla="*/ 784366 h 1720853"/>
              <a:gd name="connsiteX57" fmla="*/ 1716114 w 1716115"/>
              <a:gd name="connsiteY57" fmla="*/ 784451 h 1720853"/>
              <a:gd name="connsiteX58" fmla="*/ 933823 w 1716115"/>
              <a:gd name="connsiteY58" fmla="*/ 0 h 1720853"/>
              <a:gd name="connsiteX59" fmla="*/ 1027262 w 1716115"/>
              <a:gd name="connsiteY59" fmla="*/ 0 h 1720853"/>
              <a:gd name="connsiteX60" fmla="*/ 1044254 w 1716115"/>
              <a:gd name="connsiteY60" fmla="*/ 0 h 1720853"/>
              <a:gd name="connsiteX61" fmla="*/ 1716110 w 1716115"/>
              <a:gd name="connsiteY61" fmla="*/ 673716 h 1720853"/>
              <a:gd name="connsiteX62" fmla="*/ 1716110 w 1716115"/>
              <a:gd name="connsiteY62" fmla="*/ 690750 h 1720853"/>
              <a:gd name="connsiteX63" fmla="*/ 1027262 w 1716115"/>
              <a:gd name="connsiteY63" fmla="*/ 0 h 1720853"/>
              <a:gd name="connsiteX64" fmla="*/ 1120625 w 1716115"/>
              <a:gd name="connsiteY64" fmla="*/ 0 h 1720853"/>
              <a:gd name="connsiteX65" fmla="*/ 1137612 w 1716115"/>
              <a:gd name="connsiteY65" fmla="*/ 0 h 1720853"/>
              <a:gd name="connsiteX66" fmla="*/ 1716115 w 1716115"/>
              <a:gd name="connsiteY66" fmla="*/ 580100 h 1720853"/>
              <a:gd name="connsiteX67" fmla="*/ 1716115 w 1716115"/>
              <a:gd name="connsiteY67" fmla="*/ 597134 h 1720853"/>
              <a:gd name="connsiteX68" fmla="*/ 1120625 w 1716115"/>
              <a:gd name="connsiteY68" fmla="*/ 0 h 1720853"/>
              <a:gd name="connsiteX69" fmla="*/ 1213978 w 1716115"/>
              <a:gd name="connsiteY69" fmla="*/ 0 h 1720853"/>
              <a:gd name="connsiteX70" fmla="*/ 1230965 w 1716115"/>
              <a:gd name="connsiteY70" fmla="*/ 0 h 1720853"/>
              <a:gd name="connsiteX71" fmla="*/ 1716109 w 1716115"/>
              <a:gd name="connsiteY71" fmla="*/ 486398 h 1720853"/>
              <a:gd name="connsiteX72" fmla="*/ 1716109 w 1716115"/>
              <a:gd name="connsiteY72" fmla="*/ 503437 h 1720853"/>
              <a:gd name="connsiteX73" fmla="*/ 1716109 w 1716115"/>
              <a:gd name="connsiteY73" fmla="*/ 503523 h 1720853"/>
              <a:gd name="connsiteX74" fmla="*/ 1213978 w 1716115"/>
              <a:gd name="connsiteY74" fmla="*/ 0 h 1720853"/>
              <a:gd name="connsiteX75" fmla="*/ 1307422 w 1716115"/>
              <a:gd name="connsiteY75" fmla="*/ 0 h 1720853"/>
              <a:gd name="connsiteX76" fmla="*/ 1324414 w 1716115"/>
              <a:gd name="connsiteY76" fmla="*/ 0 h 1720853"/>
              <a:gd name="connsiteX77" fmla="*/ 1716115 w 1716115"/>
              <a:gd name="connsiteY77" fmla="*/ 392784 h 1720853"/>
              <a:gd name="connsiteX78" fmla="*/ 1716115 w 1716115"/>
              <a:gd name="connsiteY78" fmla="*/ 409821 h 1720853"/>
              <a:gd name="connsiteX79" fmla="*/ 1307422 w 1716115"/>
              <a:gd name="connsiteY79" fmla="*/ 0 h 1720853"/>
              <a:gd name="connsiteX80" fmla="*/ 1400775 w 1716115"/>
              <a:gd name="connsiteY80" fmla="*/ 0 h 1720853"/>
              <a:gd name="connsiteX81" fmla="*/ 1417762 w 1716115"/>
              <a:gd name="connsiteY81" fmla="*/ 0 h 1720853"/>
              <a:gd name="connsiteX82" fmla="*/ 1716109 w 1716115"/>
              <a:gd name="connsiteY82" fmla="*/ 299170 h 1720853"/>
              <a:gd name="connsiteX83" fmla="*/ 1716109 w 1716115"/>
              <a:gd name="connsiteY83" fmla="*/ 316207 h 1720853"/>
              <a:gd name="connsiteX84" fmla="*/ 1400775 w 1716115"/>
              <a:gd name="connsiteY84" fmla="*/ 0 h 1720853"/>
              <a:gd name="connsiteX85" fmla="*/ 1494133 w 1716115"/>
              <a:gd name="connsiteY85" fmla="*/ 0 h 1720853"/>
              <a:gd name="connsiteX86" fmla="*/ 1511120 w 1716115"/>
              <a:gd name="connsiteY86" fmla="*/ 0 h 1720853"/>
              <a:gd name="connsiteX87" fmla="*/ 1716109 w 1716115"/>
              <a:gd name="connsiteY87" fmla="*/ 205556 h 1720853"/>
              <a:gd name="connsiteX88" fmla="*/ 1716109 w 1716115"/>
              <a:gd name="connsiteY88" fmla="*/ 222592 h 1720853"/>
              <a:gd name="connsiteX89" fmla="*/ 1494133 w 1716115"/>
              <a:gd name="connsiteY89" fmla="*/ 0 h 1720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716115" h="1720853">
                <a:moveTo>
                  <a:pt x="93358" y="0"/>
                </a:moveTo>
                <a:lnTo>
                  <a:pt x="110348" y="0"/>
                </a:lnTo>
                <a:cubicBezTo>
                  <a:pt x="110348" y="887874"/>
                  <a:pt x="830686" y="1610112"/>
                  <a:pt x="1716029" y="1610112"/>
                </a:cubicBezTo>
                <a:lnTo>
                  <a:pt x="1716029" y="1627151"/>
                </a:lnTo>
                <a:lnTo>
                  <a:pt x="1716115" y="1627237"/>
                </a:lnTo>
                <a:cubicBezTo>
                  <a:pt x="821334" y="1627237"/>
                  <a:pt x="93358" y="897252"/>
                  <a:pt x="93358" y="0"/>
                </a:cubicBezTo>
                <a:close/>
                <a:moveTo>
                  <a:pt x="0" y="0"/>
                </a:moveTo>
                <a:lnTo>
                  <a:pt x="16989" y="0"/>
                </a:lnTo>
                <a:cubicBezTo>
                  <a:pt x="16989" y="939499"/>
                  <a:pt x="779202" y="1703814"/>
                  <a:pt x="1716114" y="1703814"/>
                </a:cubicBezTo>
                <a:lnTo>
                  <a:pt x="1716114" y="1720853"/>
                </a:lnTo>
                <a:cubicBezTo>
                  <a:pt x="769850" y="1720853"/>
                  <a:pt x="0" y="948877"/>
                  <a:pt x="0" y="0"/>
                </a:cubicBezTo>
                <a:close/>
                <a:moveTo>
                  <a:pt x="186798" y="0"/>
                </a:moveTo>
                <a:lnTo>
                  <a:pt x="203788" y="0"/>
                </a:lnTo>
                <a:cubicBezTo>
                  <a:pt x="203788" y="836248"/>
                  <a:pt x="882254" y="1516501"/>
                  <a:pt x="1716109" y="1516501"/>
                </a:cubicBezTo>
                <a:lnTo>
                  <a:pt x="1716109" y="1533535"/>
                </a:lnTo>
                <a:cubicBezTo>
                  <a:pt x="872812" y="1533535"/>
                  <a:pt x="186798" y="845626"/>
                  <a:pt x="186798" y="0"/>
                </a:cubicBezTo>
                <a:close/>
                <a:moveTo>
                  <a:pt x="280155" y="0"/>
                </a:moveTo>
                <a:lnTo>
                  <a:pt x="297145" y="0"/>
                </a:lnTo>
                <a:cubicBezTo>
                  <a:pt x="297145" y="784537"/>
                  <a:pt x="933652" y="1422885"/>
                  <a:pt x="1716114" y="1422885"/>
                </a:cubicBezTo>
                <a:lnTo>
                  <a:pt x="1716114" y="1439924"/>
                </a:lnTo>
                <a:cubicBezTo>
                  <a:pt x="924300" y="1439924"/>
                  <a:pt x="280155" y="794001"/>
                  <a:pt x="280155" y="0"/>
                </a:cubicBezTo>
                <a:close/>
                <a:moveTo>
                  <a:pt x="373512" y="0"/>
                </a:moveTo>
                <a:lnTo>
                  <a:pt x="390502" y="0"/>
                </a:lnTo>
                <a:cubicBezTo>
                  <a:pt x="390502" y="732911"/>
                  <a:pt x="985135" y="1329184"/>
                  <a:pt x="1716029" y="1329184"/>
                </a:cubicBezTo>
                <a:lnTo>
                  <a:pt x="1716029" y="1346223"/>
                </a:lnTo>
                <a:lnTo>
                  <a:pt x="1716114" y="1346308"/>
                </a:lnTo>
                <a:cubicBezTo>
                  <a:pt x="975783" y="1346308"/>
                  <a:pt x="373512" y="742375"/>
                  <a:pt x="373512" y="0"/>
                </a:cubicBezTo>
                <a:close/>
                <a:moveTo>
                  <a:pt x="466953" y="0"/>
                </a:moveTo>
                <a:lnTo>
                  <a:pt x="483944" y="0"/>
                </a:lnTo>
                <a:cubicBezTo>
                  <a:pt x="483944" y="681286"/>
                  <a:pt x="1036704" y="1235573"/>
                  <a:pt x="1716110" y="1235573"/>
                </a:cubicBezTo>
                <a:lnTo>
                  <a:pt x="1716110" y="1252607"/>
                </a:lnTo>
                <a:cubicBezTo>
                  <a:pt x="1027347" y="1252607"/>
                  <a:pt x="466953" y="690664"/>
                  <a:pt x="466953" y="0"/>
                </a:cubicBezTo>
                <a:close/>
                <a:moveTo>
                  <a:pt x="560310" y="0"/>
                </a:moveTo>
                <a:lnTo>
                  <a:pt x="577297" y="0"/>
                </a:lnTo>
                <a:cubicBezTo>
                  <a:pt x="577297" y="629660"/>
                  <a:pt x="1088188" y="1141957"/>
                  <a:pt x="1716109" y="1141957"/>
                </a:cubicBezTo>
                <a:lnTo>
                  <a:pt x="1716109" y="1158991"/>
                </a:lnTo>
                <a:cubicBezTo>
                  <a:pt x="1078835" y="1158991"/>
                  <a:pt x="560310" y="639038"/>
                  <a:pt x="560310" y="0"/>
                </a:cubicBezTo>
                <a:close/>
                <a:moveTo>
                  <a:pt x="653668" y="0"/>
                </a:moveTo>
                <a:lnTo>
                  <a:pt x="670655" y="0"/>
                </a:lnTo>
                <a:cubicBezTo>
                  <a:pt x="670655" y="578035"/>
                  <a:pt x="1139586" y="1048255"/>
                  <a:pt x="1716029" y="1048255"/>
                </a:cubicBezTo>
                <a:lnTo>
                  <a:pt x="1716029" y="1065294"/>
                </a:lnTo>
                <a:lnTo>
                  <a:pt x="1716114" y="1065380"/>
                </a:lnTo>
                <a:cubicBezTo>
                  <a:pt x="1130319" y="1065380"/>
                  <a:pt x="653668" y="587499"/>
                  <a:pt x="653668" y="0"/>
                </a:cubicBezTo>
                <a:close/>
                <a:moveTo>
                  <a:pt x="747112" y="0"/>
                </a:moveTo>
                <a:lnTo>
                  <a:pt x="764104" y="0"/>
                </a:lnTo>
                <a:cubicBezTo>
                  <a:pt x="764104" y="526409"/>
                  <a:pt x="1191155" y="954644"/>
                  <a:pt x="1716115" y="954644"/>
                </a:cubicBezTo>
                <a:lnTo>
                  <a:pt x="1716115" y="971678"/>
                </a:lnTo>
                <a:cubicBezTo>
                  <a:pt x="1181802" y="971678"/>
                  <a:pt x="747112" y="535787"/>
                  <a:pt x="747112" y="0"/>
                </a:cubicBezTo>
                <a:close/>
                <a:moveTo>
                  <a:pt x="840465" y="0"/>
                </a:moveTo>
                <a:lnTo>
                  <a:pt x="857452" y="0"/>
                </a:lnTo>
                <a:cubicBezTo>
                  <a:pt x="857452" y="474783"/>
                  <a:pt x="1242638" y="861028"/>
                  <a:pt x="1716109" y="861028"/>
                </a:cubicBezTo>
                <a:lnTo>
                  <a:pt x="1716109" y="878062"/>
                </a:lnTo>
                <a:cubicBezTo>
                  <a:pt x="1233281" y="878062"/>
                  <a:pt x="840465" y="484162"/>
                  <a:pt x="840465" y="0"/>
                </a:cubicBezTo>
                <a:close/>
                <a:moveTo>
                  <a:pt x="933823" y="0"/>
                </a:moveTo>
                <a:lnTo>
                  <a:pt x="950810" y="0"/>
                </a:lnTo>
                <a:cubicBezTo>
                  <a:pt x="950810" y="423157"/>
                  <a:pt x="1294121" y="767327"/>
                  <a:pt x="1716114" y="767327"/>
                </a:cubicBezTo>
                <a:lnTo>
                  <a:pt x="1716114" y="784366"/>
                </a:lnTo>
                <a:lnTo>
                  <a:pt x="1716114" y="784451"/>
                </a:lnTo>
                <a:cubicBezTo>
                  <a:pt x="1284769" y="784451"/>
                  <a:pt x="933823" y="432536"/>
                  <a:pt x="933823" y="0"/>
                </a:cubicBezTo>
                <a:close/>
                <a:moveTo>
                  <a:pt x="1027262" y="0"/>
                </a:moveTo>
                <a:lnTo>
                  <a:pt x="1044254" y="0"/>
                </a:lnTo>
                <a:cubicBezTo>
                  <a:pt x="1044254" y="371532"/>
                  <a:pt x="1345685" y="673716"/>
                  <a:pt x="1716110" y="673716"/>
                </a:cubicBezTo>
                <a:lnTo>
                  <a:pt x="1716110" y="690750"/>
                </a:lnTo>
                <a:cubicBezTo>
                  <a:pt x="1336248" y="690750"/>
                  <a:pt x="1027262" y="380824"/>
                  <a:pt x="1027262" y="0"/>
                </a:cubicBezTo>
                <a:close/>
                <a:moveTo>
                  <a:pt x="1120625" y="0"/>
                </a:moveTo>
                <a:lnTo>
                  <a:pt x="1137612" y="0"/>
                </a:lnTo>
                <a:cubicBezTo>
                  <a:pt x="1137612" y="319820"/>
                  <a:pt x="1397088" y="580100"/>
                  <a:pt x="1716115" y="580100"/>
                </a:cubicBezTo>
                <a:lnTo>
                  <a:pt x="1716115" y="597134"/>
                </a:lnTo>
                <a:cubicBezTo>
                  <a:pt x="1387736" y="597134"/>
                  <a:pt x="1120625" y="329285"/>
                  <a:pt x="1120625" y="0"/>
                </a:cubicBezTo>
                <a:close/>
                <a:moveTo>
                  <a:pt x="1213978" y="0"/>
                </a:moveTo>
                <a:lnTo>
                  <a:pt x="1230965" y="0"/>
                </a:lnTo>
                <a:cubicBezTo>
                  <a:pt x="1230965" y="268195"/>
                  <a:pt x="1448571" y="486398"/>
                  <a:pt x="1716109" y="486398"/>
                </a:cubicBezTo>
                <a:lnTo>
                  <a:pt x="1716109" y="503437"/>
                </a:lnTo>
                <a:lnTo>
                  <a:pt x="1716109" y="503523"/>
                </a:lnTo>
                <a:cubicBezTo>
                  <a:pt x="1439214" y="503523"/>
                  <a:pt x="1213978" y="277659"/>
                  <a:pt x="1213978" y="0"/>
                </a:cubicBezTo>
                <a:close/>
                <a:moveTo>
                  <a:pt x="1307422" y="0"/>
                </a:moveTo>
                <a:lnTo>
                  <a:pt x="1324414" y="0"/>
                </a:lnTo>
                <a:cubicBezTo>
                  <a:pt x="1324414" y="216569"/>
                  <a:pt x="1500141" y="392784"/>
                  <a:pt x="1716115" y="392784"/>
                </a:cubicBezTo>
                <a:lnTo>
                  <a:pt x="1716115" y="409821"/>
                </a:lnTo>
                <a:cubicBezTo>
                  <a:pt x="1490703" y="409821"/>
                  <a:pt x="1307422" y="225948"/>
                  <a:pt x="1307422" y="0"/>
                </a:cubicBezTo>
                <a:close/>
                <a:moveTo>
                  <a:pt x="1400775" y="0"/>
                </a:moveTo>
                <a:lnTo>
                  <a:pt x="1417762" y="0"/>
                </a:lnTo>
                <a:cubicBezTo>
                  <a:pt x="1417762" y="164944"/>
                  <a:pt x="1551619" y="299170"/>
                  <a:pt x="1716109" y="299170"/>
                </a:cubicBezTo>
                <a:lnTo>
                  <a:pt x="1716109" y="316207"/>
                </a:lnTo>
                <a:cubicBezTo>
                  <a:pt x="1542266" y="316207"/>
                  <a:pt x="1400775" y="174322"/>
                  <a:pt x="1400775" y="0"/>
                </a:cubicBezTo>
                <a:close/>
                <a:moveTo>
                  <a:pt x="1494133" y="0"/>
                </a:moveTo>
                <a:lnTo>
                  <a:pt x="1511120" y="0"/>
                </a:lnTo>
                <a:cubicBezTo>
                  <a:pt x="1511120" y="113318"/>
                  <a:pt x="1603017" y="205556"/>
                  <a:pt x="1716109" y="205556"/>
                </a:cubicBezTo>
                <a:lnTo>
                  <a:pt x="1716109" y="222592"/>
                </a:lnTo>
                <a:cubicBezTo>
                  <a:pt x="1593750" y="222592"/>
                  <a:pt x="1494133" y="122783"/>
                  <a:pt x="1494133" y="0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2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5" name="Image 5" descr="preencoded.png">
            <a:extLst>
              <a:ext uri="{FF2B5EF4-FFF2-40B4-BE49-F238E27FC236}">
                <a16:creationId xmlns:a16="http://schemas.microsoft.com/office/drawing/2014/main" id="{D9D7EB49-4BC9-040F-C4CC-5771C5FB312B}"/>
              </a:ext>
            </a:extLst>
          </p:cNvPr>
          <p:cNvSpPr/>
          <p:nvPr userDrawn="1"/>
        </p:nvSpPr>
        <p:spPr>
          <a:xfrm>
            <a:off x="-5568" y="3440504"/>
            <a:ext cx="3443288" cy="3448050"/>
          </a:xfrm>
          <a:custGeom>
            <a:avLst/>
            <a:gdLst>
              <a:gd name="connsiteX0" fmla="*/ 1721644 w 3443288"/>
              <a:gd name="connsiteY0" fmla="*/ 3448051 h 3448050"/>
              <a:gd name="connsiteX1" fmla="*/ 3443288 w 3443288"/>
              <a:gd name="connsiteY1" fmla="*/ 1724025 h 3448050"/>
              <a:gd name="connsiteX2" fmla="*/ 1721644 w 3443288"/>
              <a:gd name="connsiteY2" fmla="*/ 0 h 3448050"/>
              <a:gd name="connsiteX3" fmla="*/ 0 w 3443288"/>
              <a:gd name="connsiteY3" fmla="*/ 1724025 h 3448050"/>
              <a:gd name="connsiteX4" fmla="*/ 1721644 w 3443288"/>
              <a:gd name="connsiteY4" fmla="*/ 3448051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3448050">
                <a:moveTo>
                  <a:pt x="1721644" y="3448051"/>
                </a:moveTo>
                <a:cubicBezTo>
                  <a:pt x="2672482" y="3448051"/>
                  <a:pt x="3443288" y="2676178"/>
                  <a:pt x="3443288" y="1724025"/>
                </a:cubicBezTo>
                <a:cubicBezTo>
                  <a:pt x="3443288" y="771873"/>
                  <a:pt x="2672482" y="0"/>
                  <a:pt x="1721644" y="0"/>
                </a:cubicBezTo>
                <a:cubicBezTo>
                  <a:pt x="770806" y="0"/>
                  <a:pt x="0" y="771873"/>
                  <a:pt x="0" y="1724025"/>
                </a:cubicBezTo>
                <a:cubicBezTo>
                  <a:pt x="0" y="2676178"/>
                  <a:pt x="770806" y="3448051"/>
                  <a:pt x="1721644" y="3448051"/>
                </a:cubicBezTo>
                <a:close/>
              </a:path>
            </a:pathLst>
          </a:custGeom>
          <a:solidFill>
            <a:schemeClr val="accent6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7" name="Image 6" descr="preencoded.png">
            <a:extLst>
              <a:ext uri="{FF2B5EF4-FFF2-40B4-BE49-F238E27FC236}">
                <a16:creationId xmlns:a16="http://schemas.microsoft.com/office/drawing/2014/main" id="{3CE04498-C285-EFB8-340C-1A064078152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718457" y="3440504"/>
            <a:ext cx="1719263" cy="1724025"/>
          </a:xfrm>
          <a:prstGeom prst="rect">
            <a:avLst/>
          </a:prstGeom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18" name="Title 19">
            <a:extLst>
              <a:ext uri="{FF2B5EF4-FFF2-40B4-BE49-F238E27FC236}">
                <a16:creationId xmlns:a16="http://schemas.microsoft.com/office/drawing/2014/main" id="{9CBE0ADC-7FA0-F7E3-96EF-BBACB6A90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6784" y="1243584"/>
            <a:ext cx="8165592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0F9C0517-D83A-CC55-35B8-B2F990C96D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685032" y="2255520"/>
            <a:ext cx="3741928" cy="4306380"/>
          </a:xfrm>
        </p:spPr>
        <p:txBody>
          <a:bodyPr lIns="45720" rIns="45720" bIns="45720">
            <a:no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Content Placeholder 5">
            <a:extLst>
              <a:ext uri="{FF2B5EF4-FFF2-40B4-BE49-F238E27FC236}">
                <a16:creationId xmlns:a16="http://schemas.microsoft.com/office/drawing/2014/main" id="{CF8BFBBE-0EAE-B647-2648-A5FB0094BF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754112" y="2255520"/>
            <a:ext cx="3741928" cy="4306380"/>
          </a:xfrm>
        </p:spPr>
        <p:txBody>
          <a:bodyPr lIns="45720" rIns="45720" bIns="45720">
            <a:no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08321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C6B5F91-ABF5-D0B6-E43F-40CEDC3A6DF8}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52D64F1-27B6-A1E5-4F44-A6029FAB307B}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86844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626DE4B-D4E5-B36A-89FA-7C0E87AFC31D}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5243571-BE64-3777-F992-88FC43A60537}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118286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DFAE2CB-0EAD-E788-FCB7-FB12F6939199}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5005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5923D9E-9381-3D11-B31A-1BF5C97F35B0}"/>
              </a:ext>
            </a:extLst>
          </p:cNvPr>
          <p:cNvGrpSpPr/>
          <p:nvPr userDrawn="1"/>
        </p:nvGrpSpPr>
        <p:grpSpPr>
          <a:xfrm>
            <a:off x="6452303" y="3405019"/>
            <a:ext cx="5739697" cy="3467971"/>
            <a:chOff x="5009037" y="2525712"/>
            <a:chExt cx="7170193" cy="4332288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89E777D0-3240-08CE-6B6C-B33B910B84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9037" y="25257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EFEA81A2-6893-518C-6AF3-37C987789C8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89536" y="2525712"/>
              <a:ext cx="3589694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F297964-0B81-31DC-6D6D-1414832238B1}"/>
              </a:ext>
            </a:extLst>
          </p:cNvPr>
          <p:cNvGrpSpPr/>
          <p:nvPr userDrawn="1"/>
        </p:nvGrpSpPr>
        <p:grpSpPr>
          <a:xfrm flipH="1" flipV="1">
            <a:off x="6465610" y="0"/>
            <a:ext cx="5739697" cy="3467971"/>
            <a:chOff x="5183405" y="2678112"/>
            <a:chExt cx="7170193" cy="4332288"/>
          </a:xfrm>
        </p:grpSpPr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CE4FDB43-7466-4B74-330E-836DA9504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3405" y="26781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2EA39DB9-F1B4-F4E9-CF4D-717B0CD747DA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3903" y="2678112"/>
              <a:ext cx="3589695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4" name="Image 2" descr="preencoded.png">
            <a:extLst>
              <a:ext uri="{FF2B5EF4-FFF2-40B4-BE49-F238E27FC236}">
                <a16:creationId xmlns:a16="http://schemas.microsoft.com/office/drawing/2014/main" id="{EFFAEAD9-58A9-096B-C6D0-58F7AD08EB20}"/>
              </a:ext>
            </a:extLst>
          </p:cNvPr>
          <p:cNvSpPr/>
          <p:nvPr/>
        </p:nvSpPr>
        <p:spPr>
          <a:xfrm>
            <a:off x="7642518" y="4577658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1CFBBA-B680-A6A7-3C4B-5FEAC4253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9616" y="1901952"/>
            <a:ext cx="5693664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2386C43-DD10-E892-08AD-D6F4AE9617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99616" y="2770632"/>
            <a:ext cx="5693664" cy="3122168"/>
          </a:xfrm>
        </p:spPr>
        <p:txBody>
          <a:bodyPr>
            <a:no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50000"/>
              </a:lnSpc>
              <a:spcBef>
                <a:spcPts val="0"/>
              </a:spcBef>
              <a:defRPr sz="2000"/>
            </a:lvl2pPr>
            <a:lvl3pPr marL="685800">
              <a:lnSpc>
                <a:spcPct val="150000"/>
              </a:lnSpc>
              <a:spcBef>
                <a:spcPts val="0"/>
              </a:spcBef>
              <a:defRPr sz="18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3396450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AA6B609-D718-DB49-892F-7E49376CC913}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46700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C35EFB42-020B-1DF4-3D42-26092CE45F08}"/>
              </a:ext>
            </a:extLst>
          </p:cNvPr>
          <p:cNvSpPr/>
          <p:nvPr userDrawn="1"/>
        </p:nvSpPr>
        <p:spPr>
          <a:xfrm>
            <a:off x="0" y="3427336"/>
            <a:ext cx="3430200" cy="3430665"/>
          </a:xfrm>
          <a:custGeom>
            <a:avLst/>
            <a:gdLst>
              <a:gd name="connsiteX0" fmla="*/ 0 w 3430200"/>
              <a:gd name="connsiteY0" fmla="*/ 0 h 3430665"/>
              <a:gd name="connsiteX1" fmla="*/ 3430200 w 3430200"/>
              <a:gd name="connsiteY1" fmla="*/ 0 h 3430665"/>
              <a:gd name="connsiteX2" fmla="*/ 3430200 w 3430200"/>
              <a:gd name="connsiteY2" fmla="*/ 3430665 h 3430665"/>
              <a:gd name="connsiteX3" fmla="*/ 0 w 3430200"/>
              <a:gd name="connsiteY3" fmla="*/ 3430665 h 3430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0200" h="3430665">
                <a:moveTo>
                  <a:pt x="0" y="0"/>
                </a:moveTo>
                <a:lnTo>
                  <a:pt x="3430200" y="0"/>
                </a:lnTo>
                <a:lnTo>
                  <a:pt x="3430200" y="3430665"/>
                </a:lnTo>
                <a:lnTo>
                  <a:pt x="0" y="343066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AB4DD322-D1E0-74CB-BBFF-057426E58EBC}"/>
              </a:ext>
            </a:extLst>
          </p:cNvPr>
          <p:cNvSpPr/>
          <p:nvPr userDrawn="1"/>
        </p:nvSpPr>
        <p:spPr>
          <a:xfrm>
            <a:off x="0" y="3427336"/>
            <a:ext cx="3430200" cy="3430665"/>
          </a:xfrm>
          <a:custGeom>
            <a:avLst/>
            <a:gdLst>
              <a:gd name="connsiteX0" fmla="*/ 3430200 w 3430200"/>
              <a:gd name="connsiteY0" fmla="*/ 0 h 3430665"/>
              <a:gd name="connsiteX1" fmla="*/ 3430200 w 3430200"/>
              <a:gd name="connsiteY1" fmla="*/ 3430665 h 3430665"/>
              <a:gd name="connsiteX2" fmla="*/ 0 w 3430200"/>
              <a:gd name="connsiteY2" fmla="*/ 3430665 h 3430665"/>
              <a:gd name="connsiteX3" fmla="*/ 0 w 3430200"/>
              <a:gd name="connsiteY3" fmla="*/ 3417531 h 3430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0200" h="3430665">
                <a:moveTo>
                  <a:pt x="3430200" y="0"/>
                </a:moveTo>
                <a:lnTo>
                  <a:pt x="3430200" y="3430665"/>
                </a:lnTo>
                <a:lnTo>
                  <a:pt x="0" y="3430665"/>
                </a:lnTo>
                <a:lnTo>
                  <a:pt x="0" y="341753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11D3FCE-EC92-8558-A3E5-04DB12477A3B}"/>
              </a:ext>
            </a:extLst>
          </p:cNvPr>
          <p:cNvSpPr/>
          <p:nvPr userDrawn="1"/>
        </p:nvSpPr>
        <p:spPr>
          <a:xfrm>
            <a:off x="1" y="1"/>
            <a:ext cx="3423785" cy="3437345"/>
          </a:xfrm>
          <a:custGeom>
            <a:avLst/>
            <a:gdLst>
              <a:gd name="connsiteX0" fmla="*/ 0 w 3423785"/>
              <a:gd name="connsiteY0" fmla="*/ 0 h 3437345"/>
              <a:gd name="connsiteX1" fmla="*/ 3423785 w 3423785"/>
              <a:gd name="connsiteY1" fmla="*/ 0 h 3437345"/>
              <a:gd name="connsiteX2" fmla="*/ 3423785 w 3423785"/>
              <a:gd name="connsiteY2" fmla="*/ 3437345 h 3437345"/>
              <a:gd name="connsiteX3" fmla="*/ 0 w 3423785"/>
              <a:gd name="connsiteY3" fmla="*/ 3437345 h 3437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3785" h="3437345">
                <a:moveTo>
                  <a:pt x="0" y="0"/>
                </a:moveTo>
                <a:lnTo>
                  <a:pt x="3423785" y="0"/>
                </a:lnTo>
                <a:lnTo>
                  <a:pt x="3423785" y="3437345"/>
                </a:lnTo>
                <a:lnTo>
                  <a:pt x="0" y="343734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 userDrawn="1">
            <p:ph type="title"/>
          </p:nvPr>
        </p:nvSpPr>
        <p:spPr>
          <a:xfrm>
            <a:off x="4224528" y="2276856"/>
            <a:ext cx="6766560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 userDrawn="1">
            <p:ph idx="1"/>
          </p:nvPr>
        </p:nvSpPr>
        <p:spPr>
          <a:xfrm>
            <a:off x="4224528" y="3222752"/>
            <a:ext cx="6766560" cy="2700528"/>
          </a:xfrm>
        </p:spPr>
        <p:txBody>
          <a:bodyPr>
            <a:noAutofit/>
          </a:bodyPr>
          <a:lstStyle>
            <a:lvl1pPr marL="0" indent="0">
              <a:buNone/>
              <a:defRPr sz="1500"/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11"/>
          </p:nvPr>
        </p:nvSpPr>
        <p:spPr>
          <a:xfrm>
            <a:off x="4224528" y="457200"/>
            <a:ext cx="3200400" cy="274320"/>
          </a:xfrm>
        </p:spPr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217CBC9E-B934-828F-2AE5-211CEF5B1D25}"/>
              </a:ext>
            </a:extLst>
          </p:cNvPr>
          <p:cNvSpPr/>
          <p:nvPr userDrawn="1"/>
        </p:nvSpPr>
        <p:spPr>
          <a:xfrm>
            <a:off x="1" y="869"/>
            <a:ext cx="3423785" cy="3436477"/>
          </a:xfrm>
          <a:custGeom>
            <a:avLst/>
            <a:gdLst>
              <a:gd name="connsiteX0" fmla="*/ 0 w 3423785"/>
              <a:gd name="connsiteY0" fmla="*/ 0 h 3436477"/>
              <a:gd name="connsiteX1" fmla="*/ 3423785 w 3423785"/>
              <a:gd name="connsiteY1" fmla="*/ 3436477 h 3436477"/>
              <a:gd name="connsiteX2" fmla="*/ 0 w 3423785"/>
              <a:gd name="connsiteY2" fmla="*/ 3436477 h 3436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23785" h="3436477">
                <a:moveTo>
                  <a:pt x="0" y="0"/>
                </a:moveTo>
                <a:lnTo>
                  <a:pt x="3423785" y="3436477"/>
                </a:lnTo>
                <a:lnTo>
                  <a:pt x="0" y="343647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21832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3D352B04-96E6-839B-9D92-EE98385C4D49}"/>
              </a:ext>
            </a:extLst>
          </p:cNvPr>
          <p:cNvSpPr/>
          <p:nvPr userDrawn="1"/>
        </p:nvSpPr>
        <p:spPr>
          <a:xfrm>
            <a:off x="2062836" y="686475"/>
            <a:ext cx="7774629" cy="6193018"/>
          </a:xfrm>
          <a:custGeom>
            <a:avLst/>
            <a:gdLst>
              <a:gd name="connsiteX0" fmla="*/ 3887320 w 7774629"/>
              <a:gd name="connsiteY0" fmla="*/ 0 h 6193018"/>
              <a:gd name="connsiteX1" fmla="*/ 7774629 w 7774629"/>
              <a:gd name="connsiteY1" fmla="*/ 3884811 h 6193018"/>
              <a:gd name="connsiteX2" fmla="*/ 7774629 w 7774629"/>
              <a:gd name="connsiteY2" fmla="*/ 6193018 h 6193018"/>
              <a:gd name="connsiteX3" fmla="*/ 0 w 7774629"/>
              <a:gd name="connsiteY3" fmla="*/ 6193018 h 6193018"/>
              <a:gd name="connsiteX4" fmla="*/ 0 w 7774629"/>
              <a:gd name="connsiteY4" fmla="*/ 3884811 h 6193018"/>
              <a:gd name="connsiteX5" fmla="*/ 3887320 w 7774629"/>
              <a:gd name="connsiteY5" fmla="*/ 0 h 6193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74629" h="6193018">
                <a:moveTo>
                  <a:pt x="3887320" y="0"/>
                </a:moveTo>
                <a:cubicBezTo>
                  <a:pt x="6034243" y="0"/>
                  <a:pt x="7774629" y="1739299"/>
                  <a:pt x="7774629" y="3884811"/>
                </a:cubicBezTo>
                <a:lnTo>
                  <a:pt x="7774629" y="6193018"/>
                </a:lnTo>
                <a:lnTo>
                  <a:pt x="0" y="6193018"/>
                </a:lnTo>
                <a:lnTo>
                  <a:pt x="0" y="3884811"/>
                </a:lnTo>
                <a:cubicBezTo>
                  <a:pt x="0" y="1739299"/>
                  <a:pt x="1740414" y="0"/>
                  <a:pt x="3887320" y="0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  <a:alpha val="99000"/>
            </a:schemeClr>
          </a:solidFill>
          <a:ln w="543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723D98FB-5EB7-A8DF-8470-B23A80D669E4}"/>
              </a:ext>
            </a:extLst>
          </p:cNvPr>
          <p:cNvSpPr/>
          <p:nvPr userDrawn="1"/>
        </p:nvSpPr>
        <p:spPr>
          <a:xfrm>
            <a:off x="7610252" y="1"/>
            <a:ext cx="2273668" cy="3147998"/>
          </a:xfrm>
          <a:custGeom>
            <a:avLst/>
            <a:gdLst>
              <a:gd name="connsiteX0" fmla="*/ 183295 w 2273668"/>
              <a:gd name="connsiteY0" fmla="*/ 0 h 3147998"/>
              <a:gd name="connsiteX1" fmla="*/ 2273668 w 2273668"/>
              <a:gd name="connsiteY1" fmla="*/ 0 h 3147998"/>
              <a:gd name="connsiteX2" fmla="*/ 2273668 w 2273668"/>
              <a:gd name="connsiteY2" fmla="*/ 3147998 h 3147998"/>
              <a:gd name="connsiteX3" fmla="*/ 2096300 w 2273668"/>
              <a:gd name="connsiteY3" fmla="*/ 3147998 h 3147998"/>
              <a:gd name="connsiteX4" fmla="*/ 2033714 w 2273668"/>
              <a:gd name="connsiteY4" fmla="*/ 3144814 h 3147998"/>
              <a:gd name="connsiteX5" fmla="*/ 0 w 2273668"/>
              <a:gd name="connsiteY5" fmla="*/ 886966 h 3147998"/>
              <a:gd name="connsiteX6" fmla="*/ 178732 w 2273668"/>
              <a:gd name="connsiteY6" fmla="*/ 9417 h 314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73668" h="3147998">
                <a:moveTo>
                  <a:pt x="183295" y="0"/>
                </a:moveTo>
                <a:lnTo>
                  <a:pt x="2273668" y="0"/>
                </a:lnTo>
                <a:lnTo>
                  <a:pt x="2273668" y="3147998"/>
                </a:lnTo>
                <a:lnTo>
                  <a:pt x="2096300" y="3147998"/>
                </a:lnTo>
                <a:lnTo>
                  <a:pt x="2033714" y="3144814"/>
                </a:lnTo>
                <a:cubicBezTo>
                  <a:pt x="895944" y="3028420"/>
                  <a:pt x="0" y="2060597"/>
                  <a:pt x="0" y="886966"/>
                </a:cubicBezTo>
                <a:cubicBezTo>
                  <a:pt x="0" y="576250"/>
                  <a:pt x="63712" y="279606"/>
                  <a:pt x="178732" y="941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4550F3CE-BAE9-3916-42CA-F4D906FA5173}"/>
              </a:ext>
            </a:extLst>
          </p:cNvPr>
          <p:cNvSpPr/>
          <p:nvPr userDrawn="1"/>
        </p:nvSpPr>
        <p:spPr>
          <a:xfrm>
            <a:off x="9883919" y="2"/>
            <a:ext cx="2254928" cy="3141557"/>
          </a:xfrm>
          <a:custGeom>
            <a:avLst/>
            <a:gdLst>
              <a:gd name="connsiteX0" fmla="*/ 0 w 2254928"/>
              <a:gd name="connsiteY0" fmla="*/ 0 h 3141557"/>
              <a:gd name="connsiteX1" fmla="*/ 2080472 w 2254928"/>
              <a:gd name="connsiteY1" fmla="*/ 0 h 3141557"/>
              <a:gd name="connsiteX2" fmla="*/ 2154269 w 2254928"/>
              <a:gd name="connsiteY2" fmla="*/ 202607 h 3141557"/>
              <a:gd name="connsiteX3" fmla="*/ 2254928 w 2254928"/>
              <a:gd name="connsiteY3" fmla="*/ 871976 h 3141557"/>
              <a:gd name="connsiteX4" fmla="*/ 231934 w 2254928"/>
              <a:gd name="connsiteY4" fmla="*/ 3128339 h 3141557"/>
              <a:gd name="connsiteX5" fmla="*/ 19 w 2254928"/>
              <a:gd name="connsiteY5" fmla="*/ 3141557 h 3141557"/>
              <a:gd name="connsiteX6" fmla="*/ 0 w 2254928"/>
              <a:gd name="connsiteY6" fmla="*/ 3141557 h 3141557"/>
              <a:gd name="connsiteX7" fmla="*/ 0 w 2254928"/>
              <a:gd name="connsiteY7" fmla="*/ 2729990 h 3141557"/>
              <a:gd name="connsiteX8" fmla="*/ 0 w 2254928"/>
              <a:gd name="connsiteY8" fmla="*/ 2344136 h 3141557"/>
              <a:gd name="connsiteX9" fmla="*/ 0 w 2254928"/>
              <a:gd name="connsiteY9" fmla="*/ 1983167 h 3141557"/>
              <a:gd name="connsiteX10" fmla="*/ 0 w 2254928"/>
              <a:gd name="connsiteY10" fmla="*/ 1646252 h 3141557"/>
              <a:gd name="connsiteX11" fmla="*/ 0 w 2254928"/>
              <a:gd name="connsiteY11" fmla="*/ 1332565 h 3141557"/>
              <a:gd name="connsiteX12" fmla="*/ 0 w 2254928"/>
              <a:gd name="connsiteY12" fmla="*/ 1041273 h 3141557"/>
              <a:gd name="connsiteX13" fmla="*/ 0 w 2254928"/>
              <a:gd name="connsiteY13" fmla="*/ 771549 h 3141557"/>
              <a:gd name="connsiteX14" fmla="*/ 0 w 2254928"/>
              <a:gd name="connsiteY14" fmla="*/ 522561 h 3141557"/>
              <a:gd name="connsiteX15" fmla="*/ 0 w 2254928"/>
              <a:gd name="connsiteY15" fmla="*/ 293482 h 3141557"/>
              <a:gd name="connsiteX16" fmla="*/ 0 w 2254928"/>
              <a:gd name="connsiteY16" fmla="*/ 83481 h 31415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254928" h="3141557">
                <a:moveTo>
                  <a:pt x="0" y="0"/>
                </a:moveTo>
                <a:lnTo>
                  <a:pt x="2080472" y="0"/>
                </a:lnTo>
                <a:lnTo>
                  <a:pt x="2154269" y="202607"/>
                </a:lnTo>
                <a:cubicBezTo>
                  <a:pt x="2219730" y="414134"/>
                  <a:pt x="2254928" y="638939"/>
                  <a:pt x="2254928" y="871976"/>
                </a:cubicBezTo>
                <a:cubicBezTo>
                  <a:pt x="2254928" y="2045607"/>
                  <a:pt x="1374977" y="3005515"/>
                  <a:pt x="231934" y="3128339"/>
                </a:cubicBezTo>
                <a:lnTo>
                  <a:pt x="19" y="3141557"/>
                </a:lnTo>
                <a:lnTo>
                  <a:pt x="0" y="3141557"/>
                </a:lnTo>
                <a:lnTo>
                  <a:pt x="0" y="2729990"/>
                </a:lnTo>
                <a:lnTo>
                  <a:pt x="0" y="2344136"/>
                </a:lnTo>
                <a:lnTo>
                  <a:pt x="0" y="1983167"/>
                </a:lnTo>
                <a:lnTo>
                  <a:pt x="0" y="1646252"/>
                </a:lnTo>
                <a:lnTo>
                  <a:pt x="0" y="1332565"/>
                </a:lnTo>
                <a:lnTo>
                  <a:pt x="0" y="1041273"/>
                </a:lnTo>
                <a:lnTo>
                  <a:pt x="0" y="771549"/>
                </a:lnTo>
                <a:lnTo>
                  <a:pt x="0" y="522561"/>
                </a:lnTo>
                <a:lnTo>
                  <a:pt x="0" y="293482"/>
                </a:lnTo>
                <a:lnTo>
                  <a:pt x="0" y="8348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D83F65A0-0C52-48AD-DC5D-B5D3BF3CC188}"/>
              </a:ext>
            </a:extLst>
          </p:cNvPr>
          <p:cNvSpPr/>
          <p:nvPr userDrawn="1"/>
        </p:nvSpPr>
        <p:spPr>
          <a:xfrm>
            <a:off x="8395730" y="2"/>
            <a:ext cx="2959203" cy="2352793"/>
          </a:xfrm>
          <a:custGeom>
            <a:avLst/>
            <a:gdLst>
              <a:gd name="connsiteX0" fmla="*/ 289830 w 2959203"/>
              <a:gd name="connsiteY0" fmla="*/ 0 h 2352793"/>
              <a:gd name="connsiteX1" fmla="*/ 2669374 w 2959203"/>
              <a:gd name="connsiteY1" fmla="*/ 0 h 2352793"/>
              <a:gd name="connsiteX2" fmla="*/ 2706511 w 2959203"/>
              <a:gd name="connsiteY2" fmla="*/ 49584 h 2352793"/>
              <a:gd name="connsiteX3" fmla="*/ 2951565 w 2959203"/>
              <a:gd name="connsiteY3" fmla="*/ 724493 h 2352793"/>
              <a:gd name="connsiteX4" fmla="*/ 2959203 w 2959203"/>
              <a:gd name="connsiteY4" fmla="*/ 875514 h 2352793"/>
              <a:gd name="connsiteX5" fmla="*/ 2959203 w 2959203"/>
              <a:gd name="connsiteY5" fmla="*/ 875554 h 2352793"/>
              <a:gd name="connsiteX6" fmla="*/ 2951565 w 2959203"/>
              <a:gd name="connsiteY6" fmla="*/ 1026575 h 2352793"/>
              <a:gd name="connsiteX7" fmla="*/ 1479602 w 2959203"/>
              <a:gd name="connsiteY7" fmla="*/ 2352793 h 2352793"/>
              <a:gd name="connsiteX8" fmla="*/ 0 w 2959203"/>
              <a:gd name="connsiteY8" fmla="*/ 875534 h 2352793"/>
              <a:gd name="connsiteX9" fmla="*/ 252694 w 2959203"/>
              <a:gd name="connsiteY9" fmla="*/ 49584 h 2352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59203" h="2352793">
                <a:moveTo>
                  <a:pt x="289830" y="0"/>
                </a:moveTo>
                <a:lnTo>
                  <a:pt x="2669374" y="0"/>
                </a:lnTo>
                <a:lnTo>
                  <a:pt x="2706511" y="49584"/>
                </a:lnTo>
                <a:cubicBezTo>
                  <a:pt x="2839459" y="246061"/>
                  <a:pt x="2926309" y="476187"/>
                  <a:pt x="2951565" y="724493"/>
                </a:cubicBezTo>
                <a:lnTo>
                  <a:pt x="2959203" y="875514"/>
                </a:lnTo>
                <a:lnTo>
                  <a:pt x="2959203" y="875554"/>
                </a:lnTo>
                <a:lnTo>
                  <a:pt x="2951565" y="1026575"/>
                </a:lnTo>
                <a:cubicBezTo>
                  <a:pt x="2875795" y="1771492"/>
                  <a:pt x="2245691" y="2352793"/>
                  <a:pt x="1479602" y="2352793"/>
                </a:cubicBezTo>
                <a:cubicBezTo>
                  <a:pt x="662440" y="2352793"/>
                  <a:pt x="0" y="1691401"/>
                  <a:pt x="0" y="875534"/>
                </a:cubicBezTo>
                <a:cubicBezTo>
                  <a:pt x="0" y="569583"/>
                  <a:pt x="93156" y="285356"/>
                  <a:pt x="252694" y="495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F8FA7F58-C470-6376-9DB1-DE7034C491E8}"/>
              </a:ext>
            </a:extLst>
          </p:cNvPr>
          <p:cNvSpPr/>
          <p:nvPr userDrawn="1"/>
        </p:nvSpPr>
        <p:spPr>
          <a:xfrm>
            <a:off x="1390854" y="3130662"/>
            <a:ext cx="3106248" cy="3748831"/>
          </a:xfrm>
          <a:custGeom>
            <a:avLst/>
            <a:gdLst>
              <a:gd name="connsiteX0" fmla="*/ 0 w 3106248"/>
              <a:gd name="connsiteY0" fmla="*/ 0 h 3748831"/>
              <a:gd name="connsiteX1" fmla="*/ 3106248 w 3106248"/>
              <a:gd name="connsiteY1" fmla="*/ 3748831 h 3748831"/>
              <a:gd name="connsiteX2" fmla="*/ 0 w 3106248"/>
              <a:gd name="connsiteY2" fmla="*/ 3748831 h 3748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06248" h="3748831">
                <a:moveTo>
                  <a:pt x="0" y="0"/>
                </a:moveTo>
                <a:lnTo>
                  <a:pt x="3106248" y="3748831"/>
                </a:lnTo>
                <a:lnTo>
                  <a:pt x="0" y="3748831"/>
                </a:lnTo>
                <a:close/>
              </a:path>
            </a:pathLst>
          </a:custGeom>
          <a:solidFill>
            <a:schemeClr val="accent2">
              <a:alpha val="9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B27C9E57-563E-7980-7B3C-45FAD9C386F4}"/>
              </a:ext>
            </a:extLst>
          </p:cNvPr>
          <p:cNvSpPr/>
          <p:nvPr userDrawn="1"/>
        </p:nvSpPr>
        <p:spPr>
          <a:xfrm>
            <a:off x="0" y="3130661"/>
            <a:ext cx="1400640" cy="3748832"/>
          </a:xfrm>
          <a:custGeom>
            <a:avLst/>
            <a:gdLst>
              <a:gd name="connsiteX0" fmla="*/ 1400640 w 1400640"/>
              <a:gd name="connsiteY0" fmla="*/ 0 h 3748832"/>
              <a:gd name="connsiteX1" fmla="*/ 1400640 w 1400640"/>
              <a:gd name="connsiteY1" fmla="*/ 3748832 h 3748832"/>
              <a:gd name="connsiteX2" fmla="*/ 0 w 1400640"/>
              <a:gd name="connsiteY2" fmla="*/ 3748832 h 3748832"/>
              <a:gd name="connsiteX3" fmla="*/ 0 w 1400640"/>
              <a:gd name="connsiteY3" fmla="*/ 1684743 h 3748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00640" h="3748832">
                <a:moveTo>
                  <a:pt x="1400640" y="0"/>
                </a:moveTo>
                <a:lnTo>
                  <a:pt x="1400640" y="3748832"/>
                </a:lnTo>
                <a:lnTo>
                  <a:pt x="0" y="3748832"/>
                </a:lnTo>
                <a:lnTo>
                  <a:pt x="0" y="168474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3776472"/>
            <a:ext cx="6400800" cy="768096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95600" y="4718304"/>
            <a:ext cx="6400800" cy="512064"/>
          </a:xfrm>
        </p:spPr>
        <p:txBody>
          <a:bodyPr lIns="0" tIns="0" rIns="0" bIns="0">
            <a:noAutofit/>
          </a:bodyPr>
          <a:lstStyle>
            <a:lvl1pPr marL="0" indent="0" algn="ctr">
              <a:spcBef>
                <a:spcPts val="0"/>
              </a:spcBef>
              <a:buNone/>
              <a:defRPr sz="2400">
                <a:solidFill>
                  <a:schemeClr val="accent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817894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2459EA3C-8B88-5F1F-531E-7DA7DE55710B}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9496" y="2103120"/>
            <a:ext cx="11119104" cy="4434840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8042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0C0F070-237F-C60F-3458-4D4D9BA0A222}"/>
              </a:ext>
            </a:extLst>
          </p:cNvPr>
          <p:cNvSpPr/>
          <p:nvPr userDrawn="1"/>
        </p:nvSpPr>
        <p:spPr>
          <a:xfrm>
            <a:off x="9866106" y="0"/>
            <a:ext cx="2325894" cy="2180854"/>
          </a:xfrm>
          <a:custGeom>
            <a:avLst/>
            <a:gdLst>
              <a:gd name="connsiteX0" fmla="*/ 2066927 w 2325894"/>
              <a:gd name="connsiteY0" fmla="*/ 0 h 2180854"/>
              <a:gd name="connsiteX1" fmla="*/ 2098882 w 2325894"/>
              <a:gd name="connsiteY1" fmla="*/ 0 h 2180854"/>
              <a:gd name="connsiteX2" fmla="*/ 2128893 w 2325894"/>
              <a:gd name="connsiteY2" fmla="*/ 44463 h 2180854"/>
              <a:gd name="connsiteX3" fmla="*/ 2269798 w 2325894"/>
              <a:gd name="connsiteY3" fmla="*/ 120493 h 2180854"/>
              <a:gd name="connsiteX4" fmla="*/ 2325894 w 2325894"/>
              <a:gd name="connsiteY4" fmla="*/ 126162 h 2180854"/>
              <a:gd name="connsiteX5" fmla="*/ 2325894 w 2325894"/>
              <a:gd name="connsiteY5" fmla="*/ 149263 h 2180854"/>
              <a:gd name="connsiteX6" fmla="*/ 2265120 w 2325894"/>
              <a:gd name="connsiteY6" fmla="*/ 143117 h 2180854"/>
              <a:gd name="connsiteX7" fmla="*/ 2075647 w 2325894"/>
              <a:gd name="connsiteY7" fmla="*/ 16048 h 2180854"/>
              <a:gd name="connsiteX8" fmla="*/ 1926448 w 2325894"/>
              <a:gd name="connsiteY8" fmla="*/ 0 h 2180854"/>
              <a:gd name="connsiteX9" fmla="*/ 1950522 w 2325894"/>
              <a:gd name="connsiteY9" fmla="*/ 0 h 2180854"/>
              <a:gd name="connsiteX10" fmla="*/ 1952130 w 2325894"/>
              <a:gd name="connsiteY10" fmla="*/ 5167 h 2180854"/>
              <a:gd name="connsiteX11" fmla="*/ 2244242 w 2325894"/>
              <a:gd name="connsiteY11" fmla="*/ 244834 h 2180854"/>
              <a:gd name="connsiteX12" fmla="*/ 2325894 w 2325894"/>
              <a:gd name="connsiteY12" fmla="*/ 253091 h 2180854"/>
              <a:gd name="connsiteX13" fmla="*/ 2325894 w 2325894"/>
              <a:gd name="connsiteY13" fmla="*/ 276192 h 2180854"/>
              <a:gd name="connsiteX14" fmla="*/ 2239598 w 2325894"/>
              <a:gd name="connsiteY14" fmla="*/ 267464 h 2180854"/>
              <a:gd name="connsiteX15" fmla="*/ 1930848 w 2325894"/>
              <a:gd name="connsiteY15" fmla="*/ 14141 h 2180854"/>
              <a:gd name="connsiteX16" fmla="*/ 1794114 w 2325894"/>
              <a:gd name="connsiteY16" fmla="*/ 0 h 2180854"/>
              <a:gd name="connsiteX17" fmla="*/ 1818202 w 2325894"/>
              <a:gd name="connsiteY17" fmla="*/ 0 h 2180854"/>
              <a:gd name="connsiteX18" fmla="*/ 1835170 w 2325894"/>
              <a:gd name="connsiteY18" fmla="*/ 54535 h 2180854"/>
              <a:gd name="connsiteX19" fmla="*/ 2218687 w 2325894"/>
              <a:gd name="connsiteY19" fmla="*/ 369191 h 2180854"/>
              <a:gd name="connsiteX20" fmla="*/ 2325894 w 2325894"/>
              <a:gd name="connsiteY20" fmla="*/ 380032 h 2180854"/>
              <a:gd name="connsiteX21" fmla="*/ 2325894 w 2325894"/>
              <a:gd name="connsiteY21" fmla="*/ 403132 h 2180854"/>
              <a:gd name="connsiteX22" fmla="*/ 2214043 w 2325894"/>
              <a:gd name="connsiteY22" fmla="*/ 391825 h 2180854"/>
              <a:gd name="connsiteX23" fmla="*/ 1813889 w 2325894"/>
              <a:gd name="connsiteY23" fmla="*/ 63559 h 2180854"/>
              <a:gd name="connsiteX24" fmla="*/ 1661683 w 2325894"/>
              <a:gd name="connsiteY24" fmla="*/ 0 h 2180854"/>
              <a:gd name="connsiteX25" fmla="*/ 1685874 w 2325894"/>
              <a:gd name="connsiteY25" fmla="*/ 0 h 2180854"/>
              <a:gd name="connsiteX26" fmla="*/ 1718212 w 2325894"/>
              <a:gd name="connsiteY26" fmla="*/ 103965 h 2180854"/>
              <a:gd name="connsiteX27" fmla="*/ 2193133 w 2325894"/>
              <a:gd name="connsiteY27" fmla="*/ 493659 h 2180854"/>
              <a:gd name="connsiteX28" fmla="*/ 2325894 w 2325894"/>
              <a:gd name="connsiteY28" fmla="*/ 507083 h 2180854"/>
              <a:gd name="connsiteX29" fmla="*/ 2325894 w 2325894"/>
              <a:gd name="connsiteY29" fmla="*/ 530183 h 2180854"/>
              <a:gd name="connsiteX30" fmla="*/ 2188450 w 2325894"/>
              <a:gd name="connsiteY30" fmla="*/ 516288 h 2180854"/>
              <a:gd name="connsiteX31" fmla="*/ 1696817 w 2325894"/>
              <a:gd name="connsiteY31" fmla="*/ 112939 h 2180854"/>
              <a:gd name="connsiteX32" fmla="*/ 1531553 w 2325894"/>
              <a:gd name="connsiteY32" fmla="*/ 0 h 2180854"/>
              <a:gd name="connsiteX33" fmla="*/ 1554659 w 2325894"/>
              <a:gd name="connsiteY33" fmla="*/ 0 h 2180854"/>
              <a:gd name="connsiteX34" fmla="*/ 1555243 w 2325894"/>
              <a:gd name="connsiteY34" fmla="*/ 5776 h 2180854"/>
              <a:gd name="connsiteX35" fmla="*/ 2245588 w 2325894"/>
              <a:gd name="connsiteY35" fmla="*/ 629962 h 2180854"/>
              <a:gd name="connsiteX36" fmla="*/ 2325894 w 2325894"/>
              <a:gd name="connsiteY36" fmla="*/ 634030 h 2180854"/>
              <a:gd name="connsiteX37" fmla="*/ 2325894 w 2325894"/>
              <a:gd name="connsiteY37" fmla="*/ 657131 h 2180854"/>
              <a:gd name="connsiteX38" fmla="*/ 2243214 w 2325894"/>
              <a:gd name="connsiteY38" fmla="*/ 652943 h 2180854"/>
              <a:gd name="connsiteX39" fmla="*/ 1532607 w 2325894"/>
              <a:gd name="connsiteY39" fmla="*/ 10419 h 2180854"/>
              <a:gd name="connsiteX40" fmla="*/ 1404609 w 2325894"/>
              <a:gd name="connsiteY40" fmla="*/ 0 h 2180854"/>
              <a:gd name="connsiteX41" fmla="*/ 1427709 w 2325894"/>
              <a:gd name="connsiteY41" fmla="*/ 0 h 2180854"/>
              <a:gd name="connsiteX42" fmla="*/ 1430873 w 2325894"/>
              <a:gd name="connsiteY42" fmla="*/ 31287 h 2180854"/>
              <a:gd name="connsiteX43" fmla="*/ 2232606 w 2325894"/>
              <a:gd name="connsiteY43" fmla="*/ 756233 h 2180854"/>
              <a:gd name="connsiteX44" fmla="*/ 2325894 w 2325894"/>
              <a:gd name="connsiteY44" fmla="*/ 760959 h 2180854"/>
              <a:gd name="connsiteX45" fmla="*/ 2325894 w 2325894"/>
              <a:gd name="connsiteY45" fmla="*/ 784060 h 2180854"/>
              <a:gd name="connsiteX46" fmla="*/ 2230270 w 2325894"/>
              <a:gd name="connsiteY46" fmla="*/ 779216 h 2180854"/>
              <a:gd name="connsiteX47" fmla="*/ 1408246 w 2325894"/>
              <a:gd name="connsiteY47" fmla="*/ 35964 h 2180854"/>
              <a:gd name="connsiteX48" fmla="*/ 1274343 w 2325894"/>
              <a:gd name="connsiteY48" fmla="*/ 0 h 2180854"/>
              <a:gd name="connsiteX49" fmla="*/ 1300756 w 2325894"/>
              <a:gd name="connsiteY49" fmla="*/ 0 h 2180854"/>
              <a:gd name="connsiteX50" fmla="*/ 1306507 w 2325894"/>
              <a:gd name="connsiteY50" fmla="*/ 56884 h 2180854"/>
              <a:gd name="connsiteX51" fmla="*/ 2219643 w 2325894"/>
              <a:gd name="connsiteY51" fmla="*/ 882640 h 2180854"/>
              <a:gd name="connsiteX52" fmla="*/ 2325894 w 2325894"/>
              <a:gd name="connsiteY52" fmla="*/ 888022 h 2180854"/>
              <a:gd name="connsiteX53" fmla="*/ 2325894 w 2325894"/>
              <a:gd name="connsiteY53" fmla="*/ 911123 h 2180854"/>
              <a:gd name="connsiteX54" fmla="*/ 2217286 w 2325894"/>
              <a:gd name="connsiteY54" fmla="*/ 905621 h 2180854"/>
              <a:gd name="connsiteX55" fmla="*/ 1283761 w 2325894"/>
              <a:gd name="connsiteY55" fmla="*/ 61528 h 2180854"/>
              <a:gd name="connsiteX56" fmla="*/ 1146071 w 2325894"/>
              <a:gd name="connsiteY56" fmla="*/ 0 h 2180854"/>
              <a:gd name="connsiteX57" fmla="*/ 1169414 w 2325894"/>
              <a:gd name="connsiteY57" fmla="*/ 0 h 2180854"/>
              <a:gd name="connsiteX58" fmla="*/ 1182030 w 2325894"/>
              <a:gd name="connsiteY58" fmla="*/ 82429 h 2180854"/>
              <a:gd name="connsiteX59" fmla="*/ 2206679 w 2325894"/>
              <a:gd name="connsiteY59" fmla="*/ 1008912 h 2180854"/>
              <a:gd name="connsiteX60" fmla="*/ 2325894 w 2325894"/>
              <a:gd name="connsiteY60" fmla="*/ 1014951 h 2180854"/>
              <a:gd name="connsiteX61" fmla="*/ 2325894 w 2325894"/>
              <a:gd name="connsiteY61" fmla="*/ 1038052 h 2180854"/>
              <a:gd name="connsiteX62" fmla="*/ 2204323 w 2325894"/>
              <a:gd name="connsiteY62" fmla="*/ 1031893 h 2180854"/>
              <a:gd name="connsiteX63" fmla="*/ 1159398 w 2325894"/>
              <a:gd name="connsiteY63" fmla="*/ 87072 h 2180854"/>
              <a:gd name="connsiteX64" fmla="*/ 1017789 w 2325894"/>
              <a:gd name="connsiteY64" fmla="*/ 0 h 2180854"/>
              <a:gd name="connsiteX65" fmla="*/ 1041132 w 2325894"/>
              <a:gd name="connsiteY65" fmla="*/ 0 h 2180854"/>
              <a:gd name="connsiteX66" fmla="*/ 1057661 w 2325894"/>
              <a:gd name="connsiteY66" fmla="*/ 107992 h 2180854"/>
              <a:gd name="connsiteX67" fmla="*/ 2193716 w 2325894"/>
              <a:gd name="connsiteY67" fmla="*/ 1135208 h 2180854"/>
              <a:gd name="connsiteX68" fmla="*/ 2325894 w 2325894"/>
              <a:gd name="connsiteY68" fmla="*/ 1141903 h 2180854"/>
              <a:gd name="connsiteX69" fmla="*/ 2325894 w 2325894"/>
              <a:gd name="connsiteY69" fmla="*/ 1165004 h 2180854"/>
              <a:gd name="connsiteX70" fmla="*/ 2191361 w 2325894"/>
              <a:gd name="connsiteY70" fmla="*/ 1158189 h 2180854"/>
              <a:gd name="connsiteX71" fmla="*/ 1035029 w 2325894"/>
              <a:gd name="connsiteY71" fmla="*/ 112636 h 2180854"/>
              <a:gd name="connsiteX72" fmla="*/ 889397 w 2325894"/>
              <a:gd name="connsiteY72" fmla="*/ 0 h 2180854"/>
              <a:gd name="connsiteX73" fmla="*/ 912837 w 2325894"/>
              <a:gd name="connsiteY73" fmla="*/ 0 h 2180854"/>
              <a:gd name="connsiteX74" fmla="*/ 933296 w 2325894"/>
              <a:gd name="connsiteY74" fmla="*/ 133667 h 2180854"/>
              <a:gd name="connsiteX75" fmla="*/ 2180754 w 2325894"/>
              <a:gd name="connsiteY75" fmla="*/ 1261608 h 2180854"/>
              <a:gd name="connsiteX76" fmla="*/ 2325894 w 2325894"/>
              <a:gd name="connsiteY76" fmla="*/ 1268960 h 2180854"/>
              <a:gd name="connsiteX77" fmla="*/ 2325894 w 2325894"/>
              <a:gd name="connsiteY77" fmla="*/ 1292061 h 2180854"/>
              <a:gd name="connsiteX78" fmla="*/ 2178378 w 2325894"/>
              <a:gd name="connsiteY78" fmla="*/ 1284588 h 2180854"/>
              <a:gd name="connsiteX79" fmla="*/ 910550 w 2325894"/>
              <a:gd name="connsiteY79" fmla="*/ 138199 h 2180854"/>
              <a:gd name="connsiteX80" fmla="*/ 761929 w 2325894"/>
              <a:gd name="connsiteY80" fmla="*/ 0 h 2180854"/>
              <a:gd name="connsiteX81" fmla="*/ 785032 w 2325894"/>
              <a:gd name="connsiteY81" fmla="*/ 0 h 2180854"/>
              <a:gd name="connsiteX82" fmla="*/ 785312 w 2325894"/>
              <a:gd name="connsiteY82" fmla="*/ 5523 h 2180854"/>
              <a:gd name="connsiteX83" fmla="*/ 2167790 w 2325894"/>
              <a:gd name="connsiteY83" fmla="*/ 1387884 h 2180854"/>
              <a:gd name="connsiteX84" fmla="*/ 2325894 w 2325894"/>
              <a:gd name="connsiteY84" fmla="*/ 1395894 h 2180854"/>
              <a:gd name="connsiteX85" fmla="*/ 2325894 w 2325894"/>
              <a:gd name="connsiteY85" fmla="*/ 1418995 h 2180854"/>
              <a:gd name="connsiteX86" fmla="*/ 2165434 w 2325894"/>
              <a:gd name="connsiteY86" fmla="*/ 1410866 h 2180854"/>
              <a:gd name="connsiteX87" fmla="*/ 762328 w 2325894"/>
              <a:gd name="connsiteY87" fmla="*/ 7877 h 2180854"/>
              <a:gd name="connsiteX88" fmla="*/ 634980 w 2325894"/>
              <a:gd name="connsiteY88" fmla="*/ 0 h 2180854"/>
              <a:gd name="connsiteX89" fmla="*/ 658083 w 2325894"/>
              <a:gd name="connsiteY89" fmla="*/ 0 h 2180854"/>
              <a:gd name="connsiteX90" fmla="*/ 659019 w 2325894"/>
              <a:gd name="connsiteY90" fmla="*/ 18476 h 2180854"/>
              <a:gd name="connsiteX91" fmla="*/ 2154827 w 2325894"/>
              <a:gd name="connsiteY91" fmla="*/ 1514157 h 2180854"/>
              <a:gd name="connsiteX92" fmla="*/ 2325894 w 2325894"/>
              <a:gd name="connsiteY92" fmla="*/ 1522823 h 2180854"/>
              <a:gd name="connsiteX93" fmla="*/ 2325894 w 2325894"/>
              <a:gd name="connsiteY93" fmla="*/ 1545924 h 2180854"/>
              <a:gd name="connsiteX94" fmla="*/ 2152472 w 2325894"/>
              <a:gd name="connsiteY94" fmla="*/ 1537138 h 2180854"/>
              <a:gd name="connsiteX95" fmla="*/ 636036 w 2325894"/>
              <a:gd name="connsiteY95" fmla="*/ 20831 h 2180854"/>
              <a:gd name="connsiteX96" fmla="*/ 507911 w 2325894"/>
              <a:gd name="connsiteY96" fmla="*/ 0 h 2180854"/>
              <a:gd name="connsiteX97" fmla="*/ 531128 w 2325894"/>
              <a:gd name="connsiteY97" fmla="*/ 0 h 2180854"/>
              <a:gd name="connsiteX98" fmla="*/ 532727 w 2325894"/>
              <a:gd name="connsiteY98" fmla="*/ 31559 h 2180854"/>
              <a:gd name="connsiteX99" fmla="*/ 2141864 w 2325894"/>
              <a:gd name="connsiteY99" fmla="*/ 1640562 h 2180854"/>
              <a:gd name="connsiteX100" fmla="*/ 2325894 w 2325894"/>
              <a:gd name="connsiteY100" fmla="*/ 1649885 h 2180854"/>
              <a:gd name="connsiteX101" fmla="*/ 2325894 w 2325894"/>
              <a:gd name="connsiteY101" fmla="*/ 1672981 h 2180854"/>
              <a:gd name="connsiteX102" fmla="*/ 2139488 w 2325894"/>
              <a:gd name="connsiteY102" fmla="*/ 1663539 h 2180854"/>
              <a:gd name="connsiteX103" fmla="*/ 509624 w 2325894"/>
              <a:gd name="connsiteY103" fmla="*/ 33818 h 2180854"/>
              <a:gd name="connsiteX104" fmla="*/ 380961 w 2325894"/>
              <a:gd name="connsiteY104" fmla="*/ 0 h 2180854"/>
              <a:gd name="connsiteX105" fmla="*/ 404065 w 2325894"/>
              <a:gd name="connsiteY105" fmla="*/ 0 h 2180854"/>
              <a:gd name="connsiteX106" fmla="*/ 406316 w 2325894"/>
              <a:gd name="connsiteY106" fmla="*/ 44437 h 2180854"/>
              <a:gd name="connsiteX107" fmla="*/ 2128900 w 2325894"/>
              <a:gd name="connsiteY107" fmla="*/ 1766854 h 2180854"/>
              <a:gd name="connsiteX108" fmla="*/ 2325894 w 2325894"/>
              <a:gd name="connsiteY108" fmla="*/ 1776833 h 2180854"/>
              <a:gd name="connsiteX109" fmla="*/ 2325894 w 2325894"/>
              <a:gd name="connsiteY109" fmla="*/ 1799934 h 2180854"/>
              <a:gd name="connsiteX110" fmla="*/ 2126525 w 2325894"/>
              <a:gd name="connsiteY110" fmla="*/ 1789835 h 2180854"/>
              <a:gd name="connsiteX111" fmla="*/ 383332 w 2325894"/>
              <a:gd name="connsiteY111" fmla="*/ 46792 h 2180854"/>
              <a:gd name="connsiteX112" fmla="*/ 254013 w 2325894"/>
              <a:gd name="connsiteY112" fmla="*/ 0 h 2180854"/>
              <a:gd name="connsiteX113" fmla="*/ 277116 w 2325894"/>
              <a:gd name="connsiteY113" fmla="*/ 0 h 2180854"/>
              <a:gd name="connsiteX114" fmla="*/ 280023 w 2325894"/>
              <a:gd name="connsiteY114" fmla="*/ 57371 h 2180854"/>
              <a:gd name="connsiteX115" fmla="*/ 2115917 w 2325894"/>
              <a:gd name="connsiteY115" fmla="*/ 1893125 h 2180854"/>
              <a:gd name="connsiteX116" fmla="*/ 2325894 w 2325894"/>
              <a:gd name="connsiteY116" fmla="*/ 1903762 h 2180854"/>
              <a:gd name="connsiteX117" fmla="*/ 2325894 w 2325894"/>
              <a:gd name="connsiteY117" fmla="*/ 1926863 h 2180854"/>
              <a:gd name="connsiteX118" fmla="*/ 2113563 w 2325894"/>
              <a:gd name="connsiteY118" fmla="*/ 1916107 h 2180854"/>
              <a:gd name="connsiteX119" fmla="*/ 257040 w 2325894"/>
              <a:gd name="connsiteY119" fmla="*/ 59745 h 2180854"/>
              <a:gd name="connsiteX120" fmla="*/ 126949 w 2325894"/>
              <a:gd name="connsiteY120" fmla="*/ 0 h 2180854"/>
              <a:gd name="connsiteX121" fmla="*/ 150160 w 2325894"/>
              <a:gd name="connsiteY121" fmla="*/ 0 h 2180854"/>
              <a:gd name="connsiteX122" fmla="*/ 153729 w 2325894"/>
              <a:gd name="connsiteY122" fmla="*/ 70454 h 2180854"/>
              <a:gd name="connsiteX123" fmla="*/ 2102955 w 2325894"/>
              <a:gd name="connsiteY123" fmla="*/ 2019530 h 2180854"/>
              <a:gd name="connsiteX124" fmla="*/ 2325894 w 2325894"/>
              <a:gd name="connsiteY124" fmla="*/ 2030824 h 2180854"/>
              <a:gd name="connsiteX125" fmla="*/ 2325894 w 2325894"/>
              <a:gd name="connsiteY125" fmla="*/ 2053925 h 2180854"/>
              <a:gd name="connsiteX126" fmla="*/ 2100598 w 2325894"/>
              <a:gd name="connsiteY126" fmla="*/ 2042512 h 2180854"/>
              <a:gd name="connsiteX127" fmla="*/ 130633 w 2325894"/>
              <a:gd name="connsiteY127" fmla="*/ 72714 h 2180854"/>
              <a:gd name="connsiteX128" fmla="*/ 0 w 2325894"/>
              <a:gd name="connsiteY128" fmla="*/ 0 h 2180854"/>
              <a:gd name="connsiteX129" fmla="*/ 23103 w 2325894"/>
              <a:gd name="connsiteY129" fmla="*/ 0 h 2180854"/>
              <a:gd name="connsiteX130" fmla="*/ 27324 w 2325894"/>
              <a:gd name="connsiteY130" fmla="*/ 83311 h 2180854"/>
              <a:gd name="connsiteX131" fmla="*/ 2089991 w 2325894"/>
              <a:gd name="connsiteY131" fmla="*/ 2145803 h 2180854"/>
              <a:gd name="connsiteX132" fmla="*/ 2325894 w 2325894"/>
              <a:gd name="connsiteY132" fmla="*/ 2157753 h 2180854"/>
              <a:gd name="connsiteX133" fmla="*/ 2325894 w 2325894"/>
              <a:gd name="connsiteY133" fmla="*/ 2180854 h 2180854"/>
              <a:gd name="connsiteX134" fmla="*/ 2087636 w 2325894"/>
              <a:gd name="connsiteY134" fmla="*/ 2168784 h 2180854"/>
              <a:gd name="connsiteX135" fmla="*/ 4341 w 2325894"/>
              <a:gd name="connsiteY135" fmla="*/ 85667 h 2180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</a:cxnLst>
            <a:rect l="l" t="t" r="r" b="b"/>
            <a:pathLst>
              <a:path w="2325894" h="2180854">
                <a:moveTo>
                  <a:pt x="2066927" y="0"/>
                </a:moveTo>
                <a:lnTo>
                  <a:pt x="2098882" y="0"/>
                </a:lnTo>
                <a:lnTo>
                  <a:pt x="2128893" y="44463"/>
                </a:lnTo>
                <a:cubicBezTo>
                  <a:pt x="2166753" y="82308"/>
                  <a:pt x="2215417" y="109341"/>
                  <a:pt x="2269798" y="120493"/>
                </a:cubicBezTo>
                <a:lnTo>
                  <a:pt x="2325894" y="126162"/>
                </a:lnTo>
                <a:lnTo>
                  <a:pt x="2325894" y="149263"/>
                </a:lnTo>
                <a:lnTo>
                  <a:pt x="2265120" y="143117"/>
                </a:lnTo>
                <a:cubicBezTo>
                  <a:pt x="2186576" y="127002"/>
                  <a:pt x="2119077" y="80290"/>
                  <a:pt x="2075647" y="16048"/>
                </a:cubicBezTo>
                <a:close/>
                <a:moveTo>
                  <a:pt x="1926448" y="0"/>
                </a:moveTo>
                <a:lnTo>
                  <a:pt x="1950522" y="0"/>
                </a:lnTo>
                <a:lnTo>
                  <a:pt x="1952130" y="5167"/>
                </a:lnTo>
                <a:cubicBezTo>
                  <a:pt x="2003529" y="126455"/>
                  <a:pt x="2112323" y="217766"/>
                  <a:pt x="2244242" y="244834"/>
                </a:cubicBezTo>
                <a:lnTo>
                  <a:pt x="2325894" y="253091"/>
                </a:lnTo>
                <a:lnTo>
                  <a:pt x="2325894" y="276192"/>
                </a:lnTo>
                <a:lnTo>
                  <a:pt x="2239598" y="267464"/>
                </a:lnTo>
                <a:cubicBezTo>
                  <a:pt x="2100173" y="238852"/>
                  <a:pt x="1985178" y="142334"/>
                  <a:pt x="1930848" y="14141"/>
                </a:cubicBezTo>
                <a:close/>
                <a:moveTo>
                  <a:pt x="1794114" y="0"/>
                </a:moveTo>
                <a:lnTo>
                  <a:pt x="1818202" y="0"/>
                </a:lnTo>
                <a:lnTo>
                  <a:pt x="1835170" y="54535"/>
                </a:lnTo>
                <a:cubicBezTo>
                  <a:pt x="1902650" y="213778"/>
                  <a:pt x="2045483" y="333656"/>
                  <a:pt x="2218687" y="369191"/>
                </a:cubicBezTo>
                <a:lnTo>
                  <a:pt x="2325894" y="380032"/>
                </a:lnTo>
                <a:lnTo>
                  <a:pt x="2325894" y="403132"/>
                </a:lnTo>
                <a:lnTo>
                  <a:pt x="2214043" y="391825"/>
                </a:lnTo>
                <a:cubicBezTo>
                  <a:pt x="2033333" y="354761"/>
                  <a:pt x="1884299" y="229720"/>
                  <a:pt x="1813889" y="63559"/>
                </a:cubicBezTo>
                <a:close/>
                <a:moveTo>
                  <a:pt x="1661683" y="0"/>
                </a:moveTo>
                <a:lnTo>
                  <a:pt x="1685874" y="0"/>
                </a:lnTo>
                <a:lnTo>
                  <a:pt x="1718212" y="103965"/>
                </a:lnTo>
                <a:cubicBezTo>
                  <a:pt x="1801772" y="301203"/>
                  <a:pt x="1978643" y="449654"/>
                  <a:pt x="2193133" y="493659"/>
                </a:cubicBezTo>
                <a:lnTo>
                  <a:pt x="2325894" y="507083"/>
                </a:lnTo>
                <a:lnTo>
                  <a:pt x="2325894" y="530183"/>
                </a:lnTo>
                <a:lnTo>
                  <a:pt x="2188450" y="516288"/>
                </a:lnTo>
                <a:cubicBezTo>
                  <a:pt x="1966399" y="470740"/>
                  <a:pt x="1783312" y="317082"/>
                  <a:pt x="1696817" y="112939"/>
                </a:cubicBezTo>
                <a:close/>
                <a:moveTo>
                  <a:pt x="1531553" y="0"/>
                </a:moveTo>
                <a:lnTo>
                  <a:pt x="1554659" y="0"/>
                </a:lnTo>
                <a:lnTo>
                  <a:pt x="1555243" y="5776"/>
                </a:lnTo>
                <a:cubicBezTo>
                  <a:pt x="1623483" y="338327"/>
                  <a:pt x="1902268" y="594992"/>
                  <a:pt x="2245588" y="629962"/>
                </a:cubicBezTo>
                <a:lnTo>
                  <a:pt x="2325894" y="634030"/>
                </a:lnTo>
                <a:lnTo>
                  <a:pt x="2325894" y="657131"/>
                </a:lnTo>
                <a:lnTo>
                  <a:pt x="2243214" y="652943"/>
                </a:lnTo>
                <a:cubicBezTo>
                  <a:pt x="1889750" y="616944"/>
                  <a:pt x="1602834" y="352727"/>
                  <a:pt x="1532607" y="10419"/>
                </a:cubicBezTo>
                <a:close/>
                <a:moveTo>
                  <a:pt x="1404609" y="0"/>
                </a:moveTo>
                <a:lnTo>
                  <a:pt x="1427709" y="0"/>
                </a:lnTo>
                <a:lnTo>
                  <a:pt x="1430873" y="31287"/>
                </a:lnTo>
                <a:cubicBezTo>
                  <a:pt x="1510102" y="417452"/>
                  <a:pt x="1833798" y="715609"/>
                  <a:pt x="2232606" y="756233"/>
                </a:cubicBezTo>
                <a:lnTo>
                  <a:pt x="2325894" y="760959"/>
                </a:lnTo>
                <a:lnTo>
                  <a:pt x="2325894" y="784060"/>
                </a:lnTo>
                <a:lnTo>
                  <a:pt x="2230270" y="779216"/>
                </a:lnTo>
                <a:cubicBezTo>
                  <a:pt x="1821463" y="737574"/>
                  <a:pt x="1489501" y="431938"/>
                  <a:pt x="1408246" y="35964"/>
                </a:cubicBezTo>
                <a:close/>
                <a:moveTo>
                  <a:pt x="1274343" y="0"/>
                </a:moveTo>
                <a:lnTo>
                  <a:pt x="1300756" y="0"/>
                </a:lnTo>
                <a:lnTo>
                  <a:pt x="1306507" y="56884"/>
                </a:lnTo>
                <a:cubicBezTo>
                  <a:pt x="1396745" y="496788"/>
                  <a:pt x="1765420" y="836372"/>
                  <a:pt x="2219643" y="882640"/>
                </a:cubicBezTo>
                <a:lnTo>
                  <a:pt x="2325894" y="888022"/>
                </a:lnTo>
                <a:lnTo>
                  <a:pt x="2325894" y="911123"/>
                </a:lnTo>
                <a:lnTo>
                  <a:pt x="2217286" y="905621"/>
                </a:lnTo>
                <a:cubicBezTo>
                  <a:pt x="1752979" y="858324"/>
                  <a:pt x="1376027" y="511189"/>
                  <a:pt x="1283761" y="61528"/>
                </a:cubicBezTo>
                <a:close/>
                <a:moveTo>
                  <a:pt x="1146071" y="0"/>
                </a:moveTo>
                <a:lnTo>
                  <a:pt x="1169414" y="0"/>
                </a:lnTo>
                <a:lnTo>
                  <a:pt x="1182030" y="82429"/>
                </a:lnTo>
                <a:cubicBezTo>
                  <a:pt x="1283296" y="576000"/>
                  <a:pt x="1697029" y="957001"/>
                  <a:pt x="2206679" y="1008912"/>
                </a:cubicBezTo>
                <a:lnTo>
                  <a:pt x="2325894" y="1014951"/>
                </a:lnTo>
                <a:lnTo>
                  <a:pt x="2325894" y="1038052"/>
                </a:lnTo>
                <a:lnTo>
                  <a:pt x="2204323" y="1031893"/>
                </a:lnTo>
                <a:cubicBezTo>
                  <a:pt x="1684600" y="978953"/>
                  <a:pt x="1262670" y="590398"/>
                  <a:pt x="1159398" y="87072"/>
                </a:cubicBezTo>
                <a:close/>
                <a:moveTo>
                  <a:pt x="1017789" y="0"/>
                </a:moveTo>
                <a:lnTo>
                  <a:pt x="1041132" y="0"/>
                </a:lnTo>
                <a:lnTo>
                  <a:pt x="1057661" y="107992"/>
                </a:lnTo>
                <a:cubicBezTo>
                  <a:pt x="1169939" y="655229"/>
                  <a:pt x="1628650" y="1077653"/>
                  <a:pt x="2193716" y="1135208"/>
                </a:cubicBezTo>
                <a:lnTo>
                  <a:pt x="2325894" y="1141903"/>
                </a:lnTo>
                <a:lnTo>
                  <a:pt x="2325894" y="1165004"/>
                </a:lnTo>
                <a:lnTo>
                  <a:pt x="2191361" y="1158189"/>
                </a:lnTo>
                <a:cubicBezTo>
                  <a:pt x="1616222" y="1099606"/>
                  <a:pt x="1149313" y="669630"/>
                  <a:pt x="1035029" y="112636"/>
                </a:cubicBezTo>
                <a:close/>
                <a:moveTo>
                  <a:pt x="889397" y="0"/>
                </a:moveTo>
                <a:lnTo>
                  <a:pt x="912837" y="0"/>
                </a:lnTo>
                <a:lnTo>
                  <a:pt x="933296" y="133667"/>
                </a:lnTo>
                <a:cubicBezTo>
                  <a:pt x="1056582" y="734570"/>
                  <a:pt x="1560272" y="1198411"/>
                  <a:pt x="2180754" y="1261608"/>
                </a:cubicBezTo>
                <a:lnTo>
                  <a:pt x="2325894" y="1268960"/>
                </a:lnTo>
                <a:lnTo>
                  <a:pt x="2325894" y="1292061"/>
                </a:lnTo>
                <a:lnTo>
                  <a:pt x="2178378" y="1284588"/>
                </a:lnTo>
                <a:cubicBezTo>
                  <a:pt x="1547742" y="1220351"/>
                  <a:pt x="1035844" y="748879"/>
                  <a:pt x="910550" y="138199"/>
                </a:cubicBezTo>
                <a:close/>
                <a:moveTo>
                  <a:pt x="761929" y="0"/>
                </a:moveTo>
                <a:lnTo>
                  <a:pt x="785032" y="0"/>
                </a:lnTo>
                <a:lnTo>
                  <a:pt x="785312" y="5523"/>
                </a:lnTo>
                <a:cubicBezTo>
                  <a:pt x="859466" y="733364"/>
                  <a:pt x="1439889" y="1313736"/>
                  <a:pt x="2167790" y="1387884"/>
                </a:cubicBezTo>
                <a:lnTo>
                  <a:pt x="2325894" y="1395894"/>
                </a:lnTo>
                <a:lnTo>
                  <a:pt x="2325894" y="1418995"/>
                </a:lnTo>
                <a:lnTo>
                  <a:pt x="2165434" y="1410866"/>
                </a:lnTo>
                <a:cubicBezTo>
                  <a:pt x="1426685" y="1335609"/>
                  <a:pt x="837591" y="746563"/>
                  <a:pt x="762328" y="7877"/>
                </a:cubicBezTo>
                <a:close/>
                <a:moveTo>
                  <a:pt x="634980" y="0"/>
                </a:moveTo>
                <a:lnTo>
                  <a:pt x="658083" y="0"/>
                </a:lnTo>
                <a:lnTo>
                  <a:pt x="659019" y="18476"/>
                </a:lnTo>
                <a:cubicBezTo>
                  <a:pt x="739252" y="805990"/>
                  <a:pt x="1367247" y="1433931"/>
                  <a:pt x="2154827" y="1514157"/>
                </a:cubicBezTo>
                <a:lnTo>
                  <a:pt x="2325894" y="1522823"/>
                </a:lnTo>
                <a:lnTo>
                  <a:pt x="2325894" y="1545924"/>
                </a:lnTo>
                <a:lnTo>
                  <a:pt x="2152472" y="1537138"/>
                </a:lnTo>
                <a:cubicBezTo>
                  <a:pt x="1354048" y="1455804"/>
                  <a:pt x="717377" y="819188"/>
                  <a:pt x="636036" y="20831"/>
                </a:cubicBezTo>
                <a:close/>
                <a:moveTo>
                  <a:pt x="507911" y="0"/>
                </a:moveTo>
                <a:lnTo>
                  <a:pt x="531128" y="0"/>
                </a:lnTo>
                <a:lnTo>
                  <a:pt x="532727" y="31559"/>
                </a:lnTo>
                <a:cubicBezTo>
                  <a:pt x="619037" y="878744"/>
                  <a:pt x="1294606" y="1554259"/>
                  <a:pt x="2141864" y="1640562"/>
                </a:cubicBezTo>
                <a:lnTo>
                  <a:pt x="2325894" y="1649885"/>
                </a:lnTo>
                <a:lnTo>
                  <a:pt x="2325894" y="1672981"/>
                </a:lnTo>
                <a:lnTo>
                  <a:pt x="2139488" y="1663539"/>
                </a:lnTo>
                <a:cubicBezTo>
                  <a:pt x="1281294" y="1576127"/>
                  <a:pt x="597044" y="891939"/>
                  <a:pt x="509624" y="33818"/>
                </a:cubicBezTo>
                <a:close/>
                <a:moveTo>
                  <a:pt x="380961" y="0"/>
                </a:moveTo>
                <a:lnTo>
                  <a:pt x="404065" y="0"/>
                </a:lnTo>
                <a:lnTo>
                  <a:pt x="406316" y="44437"/>
                </a:lnTo>
                <a:cubicBezTo>
                  <a:pt x="498717" y="951387"/>
                  <a:pt x="1221951" y="1674473"/>
                  <a:pt x="2128900" y="1766854"/>
                </a:cubicBezTo>
                <a:lnTo>
                  <a:pt x="2325894" y="1776833"/>
                </a:lnTo>
                <a:lnTo>
                  <a:pt x="2325894" y="1799934"/>
                </a:lnTo>
                <a:lnTo>
                  <a:pt x="2126525" y="1789835"/>
                </a:lnTo>
                <a:cubicBezTo>
                  <a:pt x="1208653" y="1696346"/>
                  <a:pt x="476829" y="964585"/>
                  <a:pt x="383332" y="46792"/>
                </a:cubicBezTo>
                <a:close/>
                <a:moveTo>
                  <a:pt x="254013" y="0"/>
                </a:moveTo>
                <a:lnTo>
                  <a:pt x="277116" y="0"/>
                </a:lnTo>
                <a:lnTo>
                  <a:pt x="280023" y="57371"/>
                </a:lnTo>
                <a:cubicBezTo>
                  <a:pt x="378489" y="1023914"/>
                  <a:pt x="1149211" y="1794655"/>
                  <a:pt x="2115917" y="1893125"/>
                </a:cubicBezTo>
                <a:lnTo>
                  <a:pt x="2325894" y="1903762"/>
                </a:lnTo>
                <a:lnTo>
                  <a:pt x="2325894" y="1926863"/>
                </a:lnTo>
                <a:lnTo>
                  <a:pt x="2113563" y="1916107"/>
                </a:lnTo>
                <a:cubicBezTo>
                  <a:pt x="1136012" y="1816541"/>
                  <a:pt x="356615" y="1037211"/>
                  <a:pt x="257040" y="59745"/>
                </a:cubicBezTo>
                <a:close/>
                <a:moveTo>
                  <a:pt x="126949" y="0"/>
                </a:moveTo>
                <a:lnTo>
                  <a:pt x="150160" y="0"/>
                </a:lnTo>
                <a:lnTo>
                  <a:pt x="153729" y="70454"/>
                </a:lnTo>
                <a:cubicBezTo>
                  <a:pt x="258274" y="1096671"/>
                  <a:pt x="1076570" y="1914983"/>
                  <a:pt x="2102955" y="2019530"/>
                </a:cubicBezTo>
                <a:lnTo>
                  <a:pt x="2325894" y="2030824"/>
                </a:lnTo>
                <a:lnTo>
                  <a:pt x="2325894" y="2053925"/>
                </a:lnTo>
                <a:lnTo>
                  <a:pt x="2100598" y="2042512"/>
                </a:lnTo>
                <a:cubicBezTo>
                  <a:pt x="1063358" y="1936856"/>
                  <a:pt x="236298" y="1109866"/>
                  <a:pt x="130633" y="72714"/>
                </a:cubicBezTo>
                <a:close/>
                <a:moveTo>
                  <a:pt x="0" y="0"/>
                </a:moveTo>
                <a:lnTo>
                  <a:pt x="23103" y="0"/>
                </a:lnTo>
                <a:lnTo>
                  <a:pt x="27324" y="83311"/>
                </a:lnTo>
                <a:cubicBezTo>
                  <a:pt x="137958" y="1169290"/>
                  <a:pt x="1003916" y="2035178"/>
                  <a:pt x="2089991" y="2145803"/>
                </a:cubicBezTo>
                <a:lnTo>
                  <a:pt x="2325894" y="2157753"/>
                </a:lnTo>
                <a:lnTo>
                  <a:pt x="2325894" y="2180854"/>
                </a:lnTo>
                <a:lnTo>
                  <a:pt x="2087636" y="2168784"/>
                </a:lnTo>
                <a:cubicBezTo>
                  <a:pt x="990717" y="2057051"/>
                  <a:pt x="116084" y="1182492"/>
                  <a:pt x="4341" y="85667"/>
                </a:cubicBezTo>
                <a:close/>
              </a:path>
            </a:pathLst>
          </a:custGeom>
          <a:solidFill>
            <a:srgbClr val="E6F0FE"/>
          </a:solidFill>
          <a:ln w="476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55904" y="2825496"/>
            <a:ext cx="10680192" cy="2834640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5712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89120" y="2395728"/>
            <a:ext cx="7013448" cy="1627632"/>
          </a:xfrm>
        </p:spPr>
        <p:txBody>
          <a:bodyPr lIns="0" tIns="0" rIns="0" bIns="0">
            <a:noAutofit/>
          </a:bodyPr>
          <a:lstStyle>
            <a:lvl1pPr algn="l">
              <a:lnSpc>
                <a:spcPct val="100000"/>
              </a:lnSpc>
              <a:defRPr sz="33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7" name="Text Placeholder 54">
            <a:extLst>
              <a:ext uri="{FF2B5EF4-FFF2-40B4-BE49-F238E27FC236}">
                <a16:creationId xmlns:a16="http://schemas.microsoft.com/office/drawing/2014/main" id="{A493C80D-2813-9E70-8901-D4B9EA4DD7E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611880" y="1984248"/>
            <a:ext cx="768096" cy="1627632"/>
          </a:xfrm>
        </p:spPr>
        <p:txBody>
          <a:bodyPr lIns="91440" tIns="45720" rIns="91440" bIns="54864">
            <a:noAutofit/>
          </a:bodyPr>
          <a:lstStyle>
            <a:lvl1pPr marL="0" indent="0">
              <a:buNone/>
              <a:defRPr sz="10000" b="1"/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id="{A2733C45-7C53-2BC5-3F62-D069650A79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89120" y="4308475"/>
            <a:ext cx="3932238" cy="588963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Text Placeholder 54">
            <a:extLst>
              <a:ext uri="{FF2B5EF4-FFF2-40B4-BE49-F238E27FC236}">
                <a16:creationId xmlns:a16="http://schemas.microsoft.com/office/drawing/2014/main" id="{B1D62231-87CB-21EC-CF8C-46276AD1F9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500616" y="3209544"/>
            <a:ext cx="768096" cy="1627632"/>
          </a:xfrm>
        </p:spPr>
        <p:txBody>
          <a:bodyPr lIns="91440" tIns="45720" rIns="91440" bIns="54864">
            <a:noAutofit/>
          </a:bodyPr>
          <a:lstStyle>
            <a:lvl1pPr marL="0" indent="0">
              <a:buNone/>
              <a:defRPr sz="10000" b="1"/>
            </a:lvl1pPr>
          </a:lstStyle>
          <a:p>
            <a:pPr lvl="0"/>
            <a:r>
              <a:rPr lang="en-US" dirty="0"/>
              <a:t>”</a:t>
            </a:r>
          </a:p>
        </p:txBody>
      </p:sp>
      <p:sp>
        <p:nvSpPr>
          <p:cNvPr id="32" name="Image 1" descr="preencoded.png">
            <a:extLst>
              <a:ext uri="{FF2B5EF4-FFF2-40B4-BE49-F238E27FC236}">
                <a16:creationId xmlns:a16="http://schemas.microsoft.com/office/drawing/2014/main" id="{2A3EC91E-4089-D366-06D3-3E66F93DFAF3}"/>
              </a:ext>
            </a:extLst>
          </p:cNvPr>
          <p:cNvSpPr/>
          <p:nvPr/>
        </p:nvSpPr>
        <p:spPr>
          <a:xfrm>
            <a:off x="-7117" y="0"/>
            <a:ext cx="2550985" cy="6858000"/>
          </a:xfrm>
          <a:custGeom>
            <a:avLst/>
            <a:gdLst>
              <a:gd name="connsiteX0" fmla="*/ 2550985 w 2550985"/>
              <a:gd name="connsiteY0" fmla="*/ 0 h 6858000"/>
              <a:gd name="connsiteX1" fmla="*/ 0 w 2550985"/>
              <a:gd name="connsiteY1" fmla="*/ 0 h 6858000"/>
              <a:gd name="connsiteX2" fmla="*/ 0 w 2550985"/>
              <a:gd name="connsiteY2" fmla="*/ 6858000 h 6858000"/>
              <a:gd name="connsiteX3" fmla="*/ 2550985 w 2550985"/>
              <a:gd name="connsiteY3" fmla="*/ 6858000 h 6858000"/>
              <a:gd name="connsiteX4" fmla="*/ 2550985 w 2550985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50985" h="6858000">
                <a:moveTo>
                  <a:pt x="2550985" y="0"/>
                </a:moveTo>
                <a:lnTo>
                  <a:pt x="0" y="0"/>
                </a:lnTo>
                <a:lnTo>
                  <a:pt x="0" y="6858000"/>
                </a:lnTo>
                <a:lnTo>
                  <a:pt x="2550985" y="6858000"/>
                </a:lnTo>
                <a:lnTo>
                  <a:pt x="2550985" y="0"/>
                </a:lnTo>
                <a:close/>
              </a:path>
            </a:pathLst>
          </a:custGeom>
          <a:solidFill>
            <a:schemeClr val="accent4"/>
          </a:solidFill>
          <a:ln w="7045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70F595E1-C910-3710-90E9-AF5FFCE05861}"/>
              </a:ext>
            </a:extLst>
          </p:cNvPr>
          <p:cNvSpPr/>
          <p:nvPr userDrawn="1"/>
        </p:nvSpPr>
        <p:spPr>
          <a:xfrm>
            <a:off x="-9415" y="0"/>
            <a:ext cx="2548591" cy="2555628"/>
          </a:xfrm>
          <a:custGeom>
            <a:avLst/>
            <a:gdLst>
              <a:gd name="connsiteX0" fmla="*/ 138643 w 2548591"/>
              <a:gd name="connsiteY0" fmla="*/ 1 h 2555628"/>
              <a:gd name="connsiteX1" fmla="*/ 163874 w 2548591"/>
              <a:gd name="connsiteY1" fmla="*/ 1 h 2555628"/>
              <a:gd name="connsiteX2" fmla="*/ 2548463 w 2548591"/>
              <a:gd name="connsiteY2" fmla="*/ 2391168 h 2555628"/>
              <a:gd name="connsiteX3" fmla="*/ 2548463 w 2548591"/>
              <a:gd name="connsiteY3" fmla="*/ 2416472 h 2555628"/>
              <a:gd name="connsiteX4" fmla="*/ 2548590 w 2548591"/>
              <a:gd name="connsiteY4" fmla="*/ 2416600 h 2555628"/>
              <a:gd name="connsiteX5" fmla="*/ 138643 w 2548591"/>
              <a:gd name="connsiteY5" fmla="*/ 1 h 2555628"/>
              <a:gd name="connsiteX6" fmla="*/ 0 w 2548591"/>
              <a:gd name="connsiteY6" fmla="*/ 1 h 2555628"/>
              <a:gd name="connsiteX7" fmla="*/ 25231 w 2548591"/>
              <a:gd name="connsiteY7" fmla="*/ 1 h 2555628"/>
              <a:gd name="connsiteX8" fmla="*/ 2548591 w 2548591"/>
              <a:gd name="connsiteY8" fmla="*/ 2530324 h 2555628"/>
              <a:gd name="connsiteX9" fmla="*/ 2548591 w 2548591"/>
              <a:gd name="connsiteY9" fmla="*/ 2555628 h 2555628"/>
              <a:gd name="connsiteX10" fmla="*/ 0 w 2548591"/>
              <a:gd name="connsiteY10" fmla="*/ 1 h 2555628"/>
              <a:gd name="connsiteX11" fmla="*/ 277411 w 2548591"/>
              <a:gd name="connsiteY11" fmla="*/ 1 h 2555628"/>
              <a:gd name="connsiteX12" fmla="*/ 302642 w 2548591"/>
              <a:gd name="connsiteY12" fmla="*/ 1 h 2555628"/>
              <a:gd name="connsiteX13" fmla="*/ 2548582 w 2548591"/>
              <a:gd name="connsiteY13" fmla="*/ 2252147 h 2555628"/>
              <a:gd name="connsiteX14" fmla="*/ 2548582 w 2548591"/>
              <a:gd name="connsiteY14" fmla="*/ 2277444 h 2555628"/>
              <a:gd name="connsiteX15" fmla="*/ 277411 w 2548591"/>
              <a:gd name="connsiteY15" fmla="*/ 1 h 2555628"/>
              <a:gd name="connsiteX16" fmla="*/ 416054 w 2548591"/>
              <a:gd name="connsiteY16" fmla="*/ 1 h 2555628"/>
              <a:gd name="connsiteX17" fmla="*/ 441285 w 2548591"/>
              <a:gd name="connsiteY17" fmla="*/ 1 h 2555628"/>
              <a:gd name="connsiteX18" fmla="*/ 2548589 w 2548591"/>
              <a:gd name="connsiteY18" fmla="*/ 2113119 h 2555628"/>
              <a:gd name="connsiteX19" fmla="*/ 2548589 w 2548591"/>
              <a:gd name="connsiteY19" fmla="*/ 2138423 h 2555628"/>
              <a:gd name="connsiteX20" fmla="*/ 416054 w 2548591"/>
              <a:gd name="connsiteY20" fmla="*/ 1 h 2555628"/>
              <a:gd name="connsiteX21" fmla="*/ 554698 w 2548591"/>
              <a:gd name="connsiteY21" fmla="*/ 1 h 2555628"/>
              <a:gd name="connsiteX22" fmla="*/ 579930 w 2548591"/>
              <a:gd name="connsiteY22" fmla="*/ 1 h 2555628"/>
              <a:gd name="connsiteX23" fmla="*/ 2548462 w 2548591"/>
              <a:gd name="connsiteY23" fmla="*/ 1973963 h 2555628"/>
              <a:gd name="connsiteX24" fmla="*/ 2548462 w 2548591"/>
              <a:gd name="connsiteY24" fmla="*/ 1999267 h 2555628"/>
              <a:gd name="connsiteX25" fmla="*/ 2548589 w 2548591"/>
              <a:gd name="connsiteY25" fmla="*/ 1999394 h 2555628"/>
              <a:gd name="connsiteX26" fmla="*/ 554698 w 2548591"/>
              <a:gd name="connsiteY26" fmla="*/ 1 h 2555628"/>
              <a:gd name="connsiteX27" fmla="*/ 693468 w 2548591"/>
              <a:gd name="connsiteY27" fmla="*/ 0 h 2555628"/>
              <a:gd name="connsiteX28" fmla="*/ 718701 w 2548591"/>
              <a:gd name="connsiteY28" fmla="*/ 0 h 2555628"/>
              <a:gd name="connsiteX29" fmla="*/ 2548583 w 2548591"/>
              <a:gd name="connsiteY29" fmla="*/ 1834942 h 2555628"/>
              <a:gd name="connsiteX30" fmla="*/ 2548583 w 2548591"/>
              <a:gd name="connsiteY30" fmla="*/ 1860239 h 2555628"/>
              <a:gd name="connsiteX31" fmla="*/ 693468 w 2548591"/>
              <a:gd name="connsiteY31" fmla="*/ 0 h 2555628"/>
              <a:gd name="connsiteX32" fmla="*/ 832112 w 2548591"/>
              <a:gd name="connsiteY32" fmla="*/ 0 h 2555628"/>
              <a:gd name="connsiteX33" fmla="*/ 857340 w 2548591"/>
              <a:gd name="connsiteY33" fmla="*/ 0 h 2555628"/>
              <a:gd name="connsiteX34" fmla="*/ 2548582 w 2548591"/>
              <a:gd name="connsiteY34" fmla="*/ 1695913 h 2555628"/>
              <a:gd name="connsiteX35" fmla="*/ 2548582 w 2548591"/>
              <a:gd name="connsiteY35" fmla="*/ 1721210 h 2555628"/>
              <a:gd name="connsiteX36" fmla="*/ 832112 w 2548591"/>
              <a:gd name="connsiteY36" fmla="*/ 0 h 2555628"/>
              <a:gd name="connsiteX37" fmla="*/ 970758 w 2548591"/>
              <a:gd name="connsiteY37" fmla="*/ 0 h 2555628"/>
              <a:gd name="connsiteX38" fmla="*/ 995986 w 2548591"/>
              <a:gd name="connsiteY38" fmla="*/ 0 h 2555628"/>
              <a:gd name="connsiteX39" fmla="*/ 2548463 w 2548591"/>
              <a:gd name="connsiteY39" fmla="*/ 1556758 h 2555628"/>
              <a:gd name="connsiteX40" fmla="*/ 2548463 w 2548591"/>
              <a:gd name="connsiteY40" fmla="*/ 1582062 h 2555628"/>
              <a:gd name="connsiteX41" fmla="*/ 2548590 w 2548591"/>
              <a:gd name="connsiteY41" fmla="*/ 1582189 h 2555628"/>
              <a:gd name="connsiteX42" fmla="*/ 970758 w 2548591"/>
              <a:gd name="connsiteY42" fmla="*/ 0 h 2555628"/>
              <a:gd name="connsiteX43" fmla="*/ 1109529 w 2548591"/>
              <a:gd name="connsiteY43" fmla="*/ 0 h 2555628"/>
              <a:gd name="connsiteX44" fmla="*/ 1134764 w 2548591"/>
              <a:gd name="connsiteY44" fmla="*/ 0 h 2555628"/>
              <a:gd name="connsiteX45" fmla="*/ 2548589 w 2548591"/>
              <a:gd name="connsiteY45" fmla="*/ 1417736 h 2555628"/>
              <a:gd name="connsiteX46" fmla="*/ 2548589 w 2548591"/>
              <a:gd name="connsiteY46" fmla="*/ 1443033 h 2555628"/>
              <a:gd name="connsiteX47" fmla="*/ 1109529 w 2548591"/>
              <a:gd name="connsiteY47" fmla="*/ 0 h 2555628"/>
              <a:gd name="connsiteX48" fmla="*/ 1248168 w 2548591"/>
              <a:gd name="connsiteY48" fmla="*/ 0 h 2555628"/>
              <a:gd name="connsiteX49" fmla="*/ 1273396 w 2548591"/>
              <a:gd name="connsiteY49" fmla="*/ 0 h 2555628"/>
              <a:gd name="connsiteX50" fmla="*/ 2548583 w 2548591"/>
              <a:gd name="connsiteY50" fmla="*/ 1278708 h 2555628"/>
              <a:gd name="connsiteX51" fmla="*/ 2548583 w 2548591"/>
              <a:gd name="connsiteY51" fmla="*/ 1304005 h 2555628"/>
              <a:gd name="connsiteX52" fmla="*/ 1248168 w 2548591"/>
              <a:gd name="connsiteY52" fmla="*/ 0 h 2555628"/>
              <a:gd name="connsiteX53" fmla="*/ 1386813 w 2548591"/>
              <a:gd name="connsiteY53" fmla="*/ 0 h 2555628"/>
              <a:gd name="connsiteX54" fmla="*/ 1412041 w 2548591"/>
              <a:gd name="connsiteY54" fmla="*/ 0 h 2555628"/>
              <a:gd name="connsiteX55" fmla="*/ 2548589 w 2548591"/>
              <a:gd name="connsiteY55" fmla="*/ 1139552 h 2555628"/>
              <a:gd name="connsiteX56" fmla="*/ 2548589 w 2548591"/>
              <a:gd name="connsiteY56" fmla="*/ 1164857 h 2555628"/>
              <a:gd name="connsiteX57" fmla="*/ 2548589 w 2548591"/>
              <a:gd name="connsiteY57" fmla="*/ 1164984 h 2555628"/>
              <a:gd name="connsiteX58" fmla="*/ 1386813 w 2548591"/>
              <a:gd name="connsiteY58" fmla="*/ 0 h 2555628"/>
              <a:gd name="connsiteX59" fmla="*/ 1525579 w 2548591"/>
              <a:gd name="connsiteY59" fmla="*/ 0 h 2555628"/>
              <a:gd name="connsiteX60" fmla="*/ 1550814 w 2548591"/>
              <a:gd name="connsiteY60" fmla="*/ 0 h 2555628"/>
              <a:gd name="connsiteX61" fmla="*/ 2548583 w 2548591"/>
              <a:gd name="connsiteY61" fmla="*/ 1000531 h 2555628"/>
              <a:gd name="connsiteX62" fmla="*/ 2548583 w 2548591"/>
              <a:gd name="connsiteY62" fmla="*/ 1025828 h 2555628"/>
              <a:gd name="connsiteX63" fmla="*/ 1525579 w 2548591"/>
              <a:gd name="connsiteY63" fmla="*/ 0 h 2555628"/>
              <a:gd name="connsiteX64" fmla="*/ 1664231 w 2548591"/>
              <a:gd name="connsiteY64" fmla="*/ 0 h 2555628"/>
              <a:gd name="connsiteX65" fmla="*/ 1689459 w 2548591"/>
              <a:gd name="connsiteY65" fmla="*/ 0 h 2555628"/>
              <a:gd name="connsiteX66" fmla="*/ 2548589 w 2548591"/>
              <a:gd name="connsiteY66" fmla="*/ 861503 h 2555628"/>
              <a:gd name="connsiteX67" fmla="*/ 2548589 w 2548591"/>
              <a:gd name="connsiteY67" fmla="*/ 886800 h 2555628"/>
              <a:gd name="connsiteX68" fmla="*/ 1664231 w 2548591"/>
              <a:gd name="connsiteY68" fmla="*/ 0 h 2555628"/>
              <a:gd name="connsiteX69" fmla="*/ 1802870 w 2548591"/>
              <a:gd name="connsiteY69" fmla="*/ 0 h 2555628"/>
              <a:gd name="connsiteX70" fmla="*/ 1828097 w 2548591"/>
              <a:gd name="connsiteY70" fmla="*/ 0 h 2555628"/>
              <a:gd name="connsiteX71" fmla="*/ 2548583 w 2548591"/>
              <a:gd name="connsiteY71" fmla="*/ 722347 h 2555628"/>
              <a:gd name="connsiteX72" fmla="*/ 2548583 w 2548591"/>
              <a:gd name="connsiteY72" fmla="*/ 747651 h 2555628"/>
              <a:gd name="connsiteX73" fmla="*/ 2548583 w 2548591"/>
              <a:gd name="connsiteY73" fmla="*/ 747778 h 2555628"/>
              <a:gd name="connsiteX74" fmla="*/ 1802870 w 2548591"/>
              <a:gd name="connsiteY74" fmla="*/ 0 h 2555628"/>
              <a:gd name="connsiteX75" fmla="*/ 1941642 w 2548591"/>
              <a:gd name="connsiteY75" fmla="*/ 0 h 2555628"/>
              <a:gd name="connsiteX76" fmla="*/ 1966877 w 2548591"/>
              <a:gd name="connsiteY76" fmla="*/ 0 h 2555628"/>
              <a:gd name="connsiteX77" fmla="*/ 2548589 w 2548591"/>
              <a:gd name="connsiteY77" fmla="*/ 583321 h 2555628"/>
              <a:gd name="connsiteX78" fmla="*/ 2548589 w 2548591"/>
              <a:gd name="connsiteY78" fmla="*/ 608622 h 2555628"/>
              <a:gd name="connsiteX79" fmla="*/ 1941642 w 2548591"/>
              <a:gd name="connsiteY79" fmla="*/ 0 h 2555628"/>
              <a:gd name="connsiteX80" fmla="*/ 2080281 w 2548591"/>
              <a:gd name="connsiteY80" fmla="*/ 0 h 2555628"/>
              <a:gd name="connsiteX81" fmla="*/ 2105508 w 2548591"/>
              <a:gd name="connsiteY81" fmla="*/ 0 h 2555628"/>
              <a:gd name="connsiteX82" fmla="*/ 2548582 w 2548591"/>
              <a:gd name="connsiteY82" fmla="*/ 444296 h 2555628"/>
              <a:gd name="connsiteX83" fmla="*/ 2548582 w 2548591"/>
              <a:gd name="connsiteY83" fmla="*/ 469597 h 2555628"/>
              <a:gd name="connsiteX84" fmla="*/ 2080281 w 2548591"/>
              <a:gd name="connsiteY84" fmla="*/ 0 h 2555628"/>
              <a:gd name="connsiteX85" fmla="*/ 2218926 w 2548591"/>
              <a:gd name="connsiteY85" fmla="*/ 0 h 2555628"/>
              <a:gd name="connsiteX86" fmla="*/ 2244153 w 2548591"/>
              <a:gd name="connsiteY86" fmla="*/ 0 h 2555628"/>
              <a:gd name="connsiteX87" fmla="*/ 2548582 w 2548591"/>
              <a:gd name="connsiteY87" fmla="*/ 305270 h 2555628"/>
              <a:gd name="connsiteX88" fmla="*/ 2548582 w 2548591"/>
              <a:gd name="connsiteY88" fmla="*/ 330570 h 2555628"/>
              <a:gd name="connsiteX89" fmla="*/ 2218926 w 2548591"/>
              <a:gd name="connsiteY89" fmla="*/ 0 h 2555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2548591" h="2555628">
                <a:moveTo>
                  <a:pt x="138643" y="1"/>
                </a:moveTo>
                <a:lnTo>
                  <a:pt x="163874" y="1"/>
                </a:lnTo>
                <a:cubicBezTo>
                  <a:pt x="163874" y="1318576"/>
                  <a:pt x="1233644" y="2391168"/>
                  <a:pt x="2548463" y="2391168"/>
                </a:cubicBezTo>
                <a:lnTo>
                  <a:pt x="2548463" y="2416472"/>
                </a:lnTo>
                <a:lnTo>
                  <a:pt x="2548590" y="2416600"/>
                </a:lnTo>
                <a:cubicBezTo>
                  <a:pt x="1219755" y="2416600"/>
                  <a:pt x="138643" y="1332503"/>
                  <a:pt x="138643" y="1"/>
                </a:cubicBezTo>
                <a:close/>
                <a:moveTo>
                  <a:pt x="0" y="1"/>
                </a:moveTo>
                <a:lnTo>
                  <a:pt x="25231" y="1"/>
                </a:lnTo>
                <a:cubicBezTo>
                  <a:pt x="25231" y="1395244"/>
                  <a:pt x="1157188" y="2530324"/>
                  <a:pt x="2548591" y="2530324"/>
                </a:cubicBezTo>
                <a:lnTo>
                  <a:pt x="2548591" y="2555628"/>
                </a:lnTo>
                <a:cubicBezTo>
                  <a:pt x="1143299" y="2555628"/>
                  <a:pt x="0" y="1409172"/>
                  <a:pt x="0" y="1"/>
                </a:cubicBezTo>
                <a:close/>
                <a:moveTo>
                  <a:pt x="277411" y="1"/>
                </a:moveTo>
                <a:lnTo>
                  <a:pt x="302642" y="1"/>
                </a:lnTo>
                <a:cubicBezTo>
                  <a:pt x="302642" y="1241907"/>
                  <a:pt x="1310229" y="2252147"/>
                  <a:pt x="2548582" y="2252147"/>
                </a:cubicBezTo>
                <a:lnTo>
                  <a:pt x="2548582" y="2277444"/>
                </a:lnTo>
                <a:cubicBezTo>
                  <a:pt x="1296205" y="2277444"/>
                  <a:pt x="277411" y="1255835"/>
                  <a:pt x="277411" y="1"/>
                </a:cubicBezTo>
                <a:close/>
                <a:moveTo>
                  <a:pt x="416054" y="1"/>
                </a:moveTo>
                <a:lnTo>
                  <a:pt x="441285" y="1"/>
                </a:lnTo>
                <a:cubicBezTo>
                  <a:pt x="441285" y="1165111"/>
                  <a:pt x="1386559" y="2113119"/>
                  <a:pt x="2548589" y="2113119"/>
                </a:cubicBezTo>
                <a:lnTo>
                  <a:pt x="2548589" y="2138423"/>
                </a:lnTo>
                <a:cubicBezTo>
                  <a:pt x="1372670" y="2138423"/>
                  <a:pt x="416054" y="1179166"/>
                  <a:pt x="416054" y="1"/>
                </a:cubicBezTo>
                <a:close/>
                <a:moveTo>
                  <a:pt x="554698" y="1"/>
                </a:moveTo>
                <a:lnTo>
                  <a:pt x="579930" y="1"/>
                </a:lnTo>
                <a:cubicBezTo>
                  <a:pt x="579930" y="1088442"/>
                  <a:pt x="1463017" y="1973963"/>
                  <a:pt x="2548462" y="1973963"/>
                </a:cubicBezTo>
                <a:lnTo>
                  <a:pt x="2548462" y="1999267"/>
                </a:lnTo>
                <a:lnTo>
                  <a:pt x="2548589" y="1999394"/>
                </a:lnTo>
                <a:cubicBezTo>
                  <a:pt x="1449127" y="1999394"/>
                  <a:pt x="554698" y="1102497"/>
                  <a:pt x="554698" y="1"/>
                </a:cubicBezTo>
                <a:close/>
                <a:moveTo>
                  <a:pt x="693468" y="0"/>
                </a:moveTo>
                <a:lnTo>
                  <a:pt x="718701" y="0"/>
                </a:lnTo>
                <a:cubicBezTo>
                  <a:pt x="718701" y="1011773"/>
                  <a:pt x="1539602" y="1834942"/>
                  <a:pt x="2548583" y="1834942"/>
                </a:cubicBezTo>
                <a:lnTo>
                  <a:pt x="2548583" y="1860239"/>
                </a:lnTo>
                <a:cubicBezTo>
                  <a:pt x="1525706" y="1860239"/>
                  <a:pt x="693468" y="1025701"/>
                  <a:pt x="693468" y="0"/>
                </a:cubicBezTo>
                <a:close/>
                <a:moveTo>
                  <a:pt x="832112" y="0"/>
                </a:moveTo>
                <a:lnTo>
                  <a:pt x="857340" y="0"/>
                </a:lnTo>
                <a:cubicBezTo>
                  <a:pt x="857340" y="935105"/>
                  <a:pt x="1616059" y="1695913"/>
                  <a:pt x="2548582" y="1695913"/>
                </a:cubicBezTo>
                <a:lnTo>
                  <a:pt x="2548582" y="1721210"/>
                </a:lnTo>
                <a:cubicBezTo>
                  <a:pt x="1602170" y="1721210"/>
                  <a:pt x="832112" y="949032"/>
                  <a:pt x="832112" y="0"/>
                </a:cubicBezTo>
                <a:close/>
                <a:moveTo>
                  <a:pt x="970758" y="0"/>
                </a:moveTo>
                <a:lnTo>
                  <a:pt x="995986" y="0"/>
                </a:lnTo>
                <a:cubicBezTo>
                  <a:pt x="995986" y="858436"/>
                  <a:pt x="1692391" y="1556758"/>
                  <a:pt x="2548463" y="1556758"/>
                </a:cubicBezTo>
                <a:lnTo>
                  <a:pt x="2548463" y="1582062"/>
                </a:lnTo>
                <a:lnTo>
                  <a:pt x="2548590" y="1582189"/>
                </a:lnTo>
                <a:cubicBezTo>
                  <a:pt x="1678628" y="1582189"/>
                  <a:pt x="970758" y="872491"/>
                  <a:pt x="970758" y="0"/>
                </a:cubicBezTo>
                <a:close/>
                <a:moveTo>
                  <a:pt x="1109529" y="0"/>
                </a:moveTo>
                <a:lnTo>
                  <a:pt x="1134764" y="0"/>
                </a:lnTo>
                <a:cubicBezTo>
                  <a:pt x="1134764" y="781767"/>
                  <a:pt x="1768975" y="1417736"/>
                  <a:pt x="2548589" y="1417736"/>
                </a:cubicBezTo>
                <a:lnTo>
                  <a:pt x="2548589" y="1443033"/>
                </a:lnTo>
                <a:cubicBezTo>
                  <a:pt x="1755086" y="1443033"/>
                  <a:pt x="1109529" y="795695"/>
                  <a:pt x="1109529" y="0"/>
                </a:cubicBezTo>
                <a:close/>
                <a:moveTo>
                  <a:pt x="1248168" y="0"/>
                </a:moveTo>
                <a:lnTo>
                  <a:pt x="1273396" y="0"/>
                </a:lnTo>
                <a:cubicBezTo>
                  <a:pt x="1273396" y="705097"/>
                  <a:pt x="1845433" y="1278708"/>
                  <a:pt x="2548583" y="1278708"/>
                </a:cubicBezTo>
                <a:lnTo>
                  <a:pt x="2548583" y="1304005"/>
                </a:lnTo>
                <a:cubicBezTo>
                  <a:pt x="1831537" y="1304005"/>
                  <a:pt x="1248168" y="719026"/>
                  <a:pt x="1248168" y="0"/>
                </a:cubicBezTo>
                <a:close/>
                <a:moveTo>
                  <a:pt x="1386813" y="0"/>
                </a:moveTo>
                <a:lnTo>
                  <a:pt x="1412041" y="0"/>
                </a:lnTo>
                <a:cubicBezTo>
                  <a:pt x="1412041" y="628428"/>
                  <a:pt x="1921890" y="1139552"/>
                  <a:pt x="2548589" y="1139552"/>
                </a:cubicBezTo>
                <a:lnTo>
                  <a:pt x="2548589" y="1164857"/>
                </a:lnTo>
                <a:lnTo>
                  <a:pt x="2548589" y="1164984"/>
                </a:lnTo>
                <a:cubicBezTo>
                  <a:pt x="1908001" y="1164984"/>
                  <a:pt x="1386813" y="642356"/>
                  <a:pt x="1386813" y="0"/>
                </a:cubicBezTo>
                <a:close/>
                <a:moveTo>
                  <a:pt x="1525579" y="0"/>
                </a:moveTo>
                <a:lnTo>
                  <a:pt x="1550814" y="0"/>
                </a:lnTo>
                <a:cubicBezTo>
                  <a:pt x="1550814" y="551759"/>
                  <a:pt x="1998468" y="1000531"/>
                  <a:pt x="2548583" y="1000531"/>
                </a:cubicBezTo>
                <a:lnTo>
                  <a:pt x="2548583" y="1025828"/>
                </a:lnTo>
                <a:cubicBezTo>
                  <a:pt x="1984452" y="1025828"/>
                  <a:pt x="1525579" y="565560"/>
                  <a:pt x="1525579" y="0"/>
                </a:cubicBezTo>
                <a:close/>
                <a:moveTo>
                  <a:pt x="1664231" y="0"/>
                </a:moveTo>
                <a:lnTo>
                  <a:pt x="1689459" y="0"/>
                </a:lnTo>
                <a:cubicBezTo>
                  <a:pt x="1689459" y="474963"/>
                  <a:pt x="2074805" y="861503"/>
                  <a:pt x="2548589" y="861503"/>
                </a:cubicBezTo>
                <a:lnTo>
                  <a:pt x="2548589" y="886800"/>
                </a:lnTo>
                <a:cubicBezTo>
                  <a:pt x="2060916" y="886800"/>
                  <a:pt x="1664231" y="489019"/>
                  <a:pt x="1664231" y="0"/>
                </a:cubicBezTo>
                <a:close/>
                <a:moveTo>
                  <a:pt x="1802870" y="0"/>
                </a:moveTo>
                <a:lnTo>
                  <a:pt x="1828097" y="0"/>
                </a:lnTo>
                <a:cubicBezTo>
                  <a:pt x="1828097" y="398295"/>
                  <a:pt x="2151263" y="722347"/>
                  <a:pt x="2548583" y="722347"/>
                </a:cubicBezTo>
                <a:lnTo>
                  <a:pt x="2548583" y="747651"/>
                </a:lnTo>
                <a:lnTo>
                  <a:pt x="2548583" y="747778"/>
                </a:lnTo>
                <a:cubicBezTo>
                  <a:pt x="2137367" y="747778"/>
                  <a:pt x="1802870" y="412350"/>
                  <a:pt x="1802870" y="0"/>
                </a:cubicBezTo>
                <a:close/>
                <a:moveTo>
                  <a:pt x="1941642" y="0"/>
                </a:moveTo>
                <a:lnTo>
                  <a:pt x="1966877" y="0"/>
                </a:lnTo>
                <a:cubicBezTo>
                  <a:pt x="1966877" y="321626"/>
                  <a:pt x="2227847" y="583321"/>
                  <a:pt x="2548589" y="583321"/>
                </a:cubicBezTo>
                <a:lnTo>
                  <a:pt x="2548589" y="608622"/>
                </a:lnTo>
                <a:cubicBezTo>
                  <a:pt x="2213831" y="608622"/>
                  <a:pt x="1941642" y="335553"/>
                  <a:pt x="1941642" y="0"/>
                </a:cubicBezTo>
                <a:close/>
                <a:moveTo>
                  <a:pt x="2080281" y="0"/>
                </a:moveTo>
                <a:lnTo>
                  <a:pt x="2105508" y="0"/>
                </a:lnTo>
                <a:cubicBezTo>
                  <a:pt x="2105508" y="244957"/>
                  <a:pt x="2304298" y="444296"/>
                  <a:pt x="2548582" y="444296"/>
                </a:cubicBezTo>
                <a:lnTo>
                  <a:pt x="2548582" y="469597"/>
                </a:lnTo>
                <a:cubicBezTo>
                  <a:pt x="2290409" y="469597"/>
                  <a:pt x="2080281" y="258885"/>
                  <a:pt x="2080281" y="0"/>
                </a:cubicBezTo>
                <a:close/>
                <a:moveTo>
                  <a:pt x="2218926" y="0"/>
                </a:moveTo>
                <a:lnTo>
                  <a:pt x="2244153" y="0"/>
                </a:lnTo>
                <a:cubicBezTo>
                  <a:pt x="2244153" y="168288"/>
                  <a:pt x="2380629" y="305270"/>
                  <a:pt x="2548582" y="305270"/>
                </a:cubicBezTo>
                <a:lnTo>
                  <a:pt x="2548582" y="330570"/>
                </a:lnTo>
                <a:cubicBezTo>
                  <a:pt x="2366866" y="330570"/>
                  <a:pt x="2218926" y="182344"/>
                  <a:pt x="2218926" y="0"/>
                </a:cubicBezTo>
                <a:close/>
              </a:path>
            </a:pathLst>
          </a:custGeom>
          <a:solidFill>
            <a:schemeClr val="bg1"/>
          </a:solidFill>
          <a:ln w="703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33" name="Image 4" descr="preencoded.png">
            <a:extLst>
              <a:ext uri="{FF2B5EF4-FFF2-40B4-BE49-F238E27FC236}">
                <a16:creationId xmlns:a16="http://schemas.microsoft.com/office/drawing/2014/main" id="{EC46DC71-C12A-96C8-3FE2-AA95AB58B349}"/>
              </a:ext>
            </a:extLst>
          </p:cNvPr>
          <p:cNvSpPr/>
          <p:nvPr/>
        </p:nvSpPr>
        <p:spPr>
          <a:xfrm>
            <a:off x="2543868" y="0"/>
            <a:ext cx="2560340" cy="2560340"/>
          </a:xfrm>
          <a:custGeom>
            <a:avLst/>
            <a:gdLst>
              <a:gd name="connsiteX0" fmla="*/ 0 w 2560340"/>
              <a:gd name="connsiteY0" fmla="*/ 2560340 h 2560340"/>
              <a:gd name="connsiteX1" fmla="*/ 2560340 w 2560340"/>
              <a:gd name="connsiteY1" fmla="*/ 0 h 2560340"/>
              <a:gd name="connsiteX2" fmla="*/ 0 w 2560340"/>
              <a:gd name="connsiteY2" fmla="*/ 0 h 2560340"/>
              <a:gd name="connsiteX3" fmla="*/ 0 w 2560340"/>
              <a:gd name="connsiteY3" fmla="*/ 2560340 h 2560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60340" h="2560340">
                <a:moveTo>
                  <a:pt x="0" y="2560340"/>
                </a:moveTo>
                <a:cubicBezTo>
                  <a:pt x="1414079" y="2560340"/>
                  <a:pt x="2560340" y="1414079"/>
                  <a:pt x="2560340" y="0"/>
                </a:cubicBezTo>
                <a:lnTo>
                  <a:pt x="0" y="0"/>
                </a:lnTo>
                <a:lnTo>
                  <a:pt x="0" y="2560340"/>
                </a:lnTo>
                <a:close/>
              </a:path>
            </a:pathLst>
          </a:custGeom>
          <a:solidFill>
            <a:schemeClr val="accent3"/>
          </a:solidFill>
          <a:ln w="705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9" name="Freeform 70">
            <a:extLst>
              <a:ext uri="{FF2B5EF4-FFF2-40B4-BE49-F238E27FC236}">
                <a16:creationId xmlns:a16="http://schemas.microsoft.com/office/drawing/2014/main" id="{AA39EF58-54F1-4AC9-1D83-2E7DEEAAEA6A}"/>
              </a:ext>
            </a:extLst>
          </p:cNvPr>
          <p:cNvSpPr>
            <a:spLocks/>
          </p:cNvSpPr>
          <p:nvPr userDrawn="1"/>
        </p:nvSpPr>
        <p:spPr bwMode="auto">
          <a:xfrm flipH="1">
            <a:off x="2535251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31" name="Freeform 70">
            <a:extLst>
              <a:ext uri="{FF2B5EF4-FFF2-40B4-BE49-F238E27FC236}">
                <a16:creationId xmlns:a16="http://schemas.microsoft.com/office/drawing/2014/main" id="{0C320934-59CC-4123-C7C1-FEEE89F3045F}"/>
              </a:ext>
            </a:extLst>
          </p:cNvPr>
          <p:cNvSpPr>
            <a:spLocks/>
          </p:cNvSpPr>
          <p:nvPr userDrawn="1"/>
        </p:nvSpPr>
        <p:spPr bwMode="auto">
          <a:xfrm flipH="1">
            <a:off x="-10617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8509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CC43996-DAC9-130F-CB05-4A8A90381D37}"/>
              </a:ext>
            </a:extLst>
          </p:cNvPr>
          <p:cNvSpPr/>
          <p:nvPr userDrawn="1"/>
        </p:nvSpPr>
        <p:spPr>
          <a:xfrm>
            <a:off x="-24064" y="3390900"/>
            <a:ext cx="12216063" cy="346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04E8AF-9DFE-7077-DB36-941F6490B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B58B80-D2DB-A0A1-0362-1157E9087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2C22E6-000A-05BA-5872-EF37F029A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AAAFB85-16C0-836A-1D0D-E65277CC34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8905" y="2392023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FB04BFFD-8D76-D31F-232F-38A7065ACAF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8905" y="4989515"/>
            <a:ext cx="2598737" cy="1109662"/>
          </a:xfrm>
          <a:solidFill>
            <a:schemeClr val="bg1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1" cap="all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75A2E03A-AFB4-3868-FAB5-A24228FA8A0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6885" y="5599755"/>
            <a:ext cx="2283472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3" name="Picture Placeholder 16">
            <a:extLst>
              <a:ext uri="{FF2B5EF4-FFF2-40B4-BE49-F238E27FC236}">
                <a16:creationId xmlns:a16="http://schemas.microsoft.com/office/drawing/2014/main" id="{FBADCD1B-D9E0-EA12-0DD5-22E5C60E5D6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517361" y="2392619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18">
            <a:extLst>
              <a:ext uri="{FF2B5EF4-FFF2-40B4-BE49-F238E27FC236}">
                <a16:creationId xmlns:a16="http://schemas.microsoft.com/office/drawing/2014/main" id="{AD33972D-9092-4B3C-A699-07849068AF1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16747" y="4990111"/>
            <a:ext cx="2598737" cy="1109662"/>
          </a:xfrm>
          <a:solidFill>
            <a:schemeClr val="bg1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1" cap="all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4" name="Text Placeholder 20">
            <a:extLst>
              <a:ext uri="{FF2B5EF4-FFF2-40B4-BE49-F238E27FC236}">
                <a16:creationId xmlns:a16="http://schemas.microsoft.com/office/drawing/2014/main" id="{B54F15B1-EAC3-0113-6737-C64480876C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674073" y="5600351"/>
            <a:ext cx="2283472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6" name="Picture Placeholder 16">
            <a:extLst>
              <a:ext uri="{FF2B5EF4-FFF2-40B4-BE49-F238E27FC236}">
                <a16:creationId xmlns:a16="http://schemas.microsoft.com/office/drawing/2014/main" id="{FCEED0A5-9A71-D54A-91FC-264BD71DDED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75817" y="2393215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F44A0C74-A714-A8C2-69D2-74CAD68037A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74589" y="4990707"/>
            <a:ext cx="2598737" cy="1109662"/>
          </a:xfrm>
          <a:solidFill>
            <a:schemeClr val="bg1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1" cap="all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7" name="Text Placeholder 20">
            <a:extLst>
              <a:ext uri="{FF2B5EF4-FFF2-40B4-BE49-F238E27FC236}">
                <a16:creationId xmlns:a16="http://schemas.microsoft.com/office/drawing/2014/main" id="{552F4682-3F02-2A70-A285-FB2D1822A4D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32529" y="5600947"/>
            <a:ext cx="2283472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9" name="Picture Placeholder 16">
            <a:extLst>
              <a:ext uri="{FF2B5EF4-FFF2-40B4-BE49-F238E27FC236}">
                <a16:creationId xmlns:a16="http://schemas.microsoft.com/office/drawing/2014/main" id="{4F0F5D16-7316-B120-F378-E3D492FEEB9C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034272" y="2393215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Text Placeholder 18">
            <a:extLst>
              <a:ext uri="{FF2B5EF4-FFF2-40B4-BE49-F238E27FC236}">
                <a16:creationId xmlns:a16="http://schemas.microsoft.com/office/drawing/2014/main" id="{47AC9724-9FC2-62FA-0DE7-3F9FE9B67A3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032431" y="4990707"/>
            <a:ext cx="2598737" cy="1109662"/>
          </a:xfrm>
          <a:solidFill>
            <a:schemeClr val="bg1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1" cap="all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0" name="Text Placeholder 20">
            <a:extLst>
              <a:ext uri="{FF2B5EF4-FFF2-40B4-BE49-F238E27FC236}">
                <a16:creationId xmlns:a16="http://schemas.microsoft.com/office/drawing/2014/main" id="{114EE337-FC29-F325-E528-A3F809B28B5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190984" y="5600947"/>
            <a:ext cx="2283472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586653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4E8AF-9DFE-7077-DB36-941F6490B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539496"/>
            <a:ext cx="10671048" cy="768096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B58B80-D2DB-A0A1-0362-1157E9087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2C22E6-000A-05BA-5872-EF37F029A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AAAFB85-16C0-836A-1D0D-E65277CC34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71016" y="1545336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FB04BFFD-8D76-D31F-232F-38A7065ACAF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71016" y="3191256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75A2E03A-AFB4-3868-FAB5-A24228FA8A0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71016" y="3616960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" name="Picture Placeholder 16">
            <a:extLst>
              <a:ext uri="{FF2B5EF4-FFF2-40B4-BE49-F238E27FC236}">
                <a16:creationId xmlns:a16="http://schemas.microsoft.com/office/drawing/2014/main" id="{BB749B9A-080F-37C0-08E6-909A5DA554D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271016" y="4144264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18">
            <a:extLst>
              <a:ext uri="{FF2B5EF4-FFF2-40B4-BE49-F238E27FC236}">
                <a16:creationId xmlns:a16="http://schemas.microsoft.com/office/drawing/2014/main" id="{C4C7516E-0853-87BE-108B-697DD8E0DA7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271016" y="5790184"/>
            <a:ext cx="2029968" cy="694944"/>
          </a:xfrm>
          <a:solidFill>
            <a:schemeClr val="accent1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5" name="Text Placeholder 20">
            <a:extLst>
              <a:ext uri="{FF2B5EF4-FFF2-40B4-BE49-F238E27FC236}">
                <a16:creationId xmlns:a16="http://schemas.microsoft.com/office/drawing/2014/main" id="{FB1A74E1-7CEB-F501-F998-7361A20F734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271016" y="6215888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3" name="Picture Placeholder 16">
            <a:extLst>
              <a:ext uri="{FF2B5EF4-FFF2-40B4-BE49-F238E27FC236}">
                <a16:creationId xmlns:a16="http://schemas.microsoft.com/office/drawing/2014/main" id="{FBADCD1B-D9E0-EA12-0DD5-22E5C60E5D6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828288" y="1545336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18">
            <a:extLst>
              <a:ext uri="{FF2B5EF4-FFF2-40B4-BE49-F238E27FC236}">
                <a16:creationId xmlns:a16="http://schemas.microsoft.com/office/drawing/2014/main" id="{AD33972D-9092-4B3C-A699-07849068AF1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28288" y="3191256"/>
            <a:ext cx="2029968" cy="694944"/>
          </a:xfrm>
          <a:solidFill>
            <a:schemeClr val="accent1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4" name="Text Placeholder 20">
            <a:extLst>
              <a:ext uri="{FF2B5EF4-FFF2-40B4-BE49-F238E27FC236}">
                <a16:creationId xmlns:a16="http://schemas.microsoft.com/office/drawing/2014/main" id="{B54F15B1-EAC3-0113-6737-C64480876C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828288" y="3616960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1" name="Picture Placeholder 16">
            <a:extLst>
              <a:ext uri="{FF2B5EF4-FFF2-40B4-BE49-F238E27FC236}">
                <a16:creationId xmlns:a16="http://schemas.microsoft.com/office/drawing/2014/main" id="{B5D5100A-3D51-45DB-3A84-9E7FB85261E3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828288" y="4144264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18">
            <a:extLst>
              <a:ext uri="{FF2B5EF4-FFF2-40B4-BE49-F238E27FC236}">
                <a16:creationId xmlns:a16="http://schemas.microsoft.com/office/drawing/2014/main" id="{B775B771-678A-D917-7FE0-5DA7A23CCE2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828288" y="5790184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8" name="Text Placeholder 20">
            <a:extLst>
              <a:ext uri="{FF2B5EF4-FFF2-40B4-BE49-F238E27FC236}">
                <a16:creationId xmlns:a16="http://schemas.microsoft.com/office/drawing/2014/main" id="{AA2B9540-B92A-AD9C-C01A-B08A98BF845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828288" y="6215888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6" name="Picture Placeholder 16">
            <a:extLst>
              <a:ext uri="{FF2B5EF4-FFF2-40B4-BE49-F238E27FC236}">
                <a16:creationId xmlns:a16="http://schemas.microsoft.com/office/drawing/2014/main" id="{FCEED0A5-9A71-D54A-91FC-264BD71DDED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385560" y="1545336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F44A0C74-A714-A8C2-69D2-74CAD68037A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385560" y="3191256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7" name="Text Placeholder 20">
            <a:extLst>
              <a:ext uri="{FF2B5EF4-FFF2-40B4-BE49-F238E27FC236}">
                <a16:creationId xmlns:a16="http://schemas.microsoft.com/office/drawing/2014/main" id="{552F4682-3F02-2A70-A285-FB2D1822A4D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85560" y="3616960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2" name="Picture Placeholder 16">
            <a:extLst>
              <a:ext uri="{FF2B5EF4-FFF2-40B4-BE49-F238E27FC236}">
                <a16:creationId xmlns:a16="http://schemas.microsoft.com/office/drawing/2014/main" id="{3D2AAC25-9404-1F6F-200C-5660F4995858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385560" y="4144264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AE4677E1-AC1B-AB9C-5E0C-794903DD1CE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385560" y="5790184"/>
            <a:ext cx="2029968" cy="694944"/>
          </a:xfrm>
          <a:solidFill>
            <a:schemeClr val="accent1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1" name="Text Placeholder 20">
            <a:extLst>
              <a:ext uri="{FF2B5EF4-FFF2-40B4-BE49-F238E27FC236}">
                <a16:creationId xmlns:a16="http://schemas.microsoft.com/office/drawing/2014/main" id="{826BBF6C-7198-3C15-CDCB-E72B08709C1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385560" y="6215888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9" name="Picture Placeholder 16">
            <a:extLst>
              <a:ext uri="{FF2B5EF4-FFF2-40B4-BE49-F238E27FC236}">
                <a16:creationId xmlns:a16="http://schemas.microsoft.com/office/drawing/2014/main" id="{4F0F5D16-7316-B120-F378-E3D492FEEB9C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8942832" y="1545336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Text Placeholder 18">
            <a:extLst>
              <a:ext uri="{FF2B5EF4-FFF2-40B4-BE49-F238E27FC236}">
                <a16:creationId xmlns:a16="http://schemas.microsoft.com/office/drawing/2014/main" id="{47AC9724-9FC2-62FA-0DE7-3F9FE9B67A3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942832" y="3191256"/>
            <a:ext cx="2029968" cy="694944"/>
          </a:xfrm>
          <a:solidFill>
            <a:schemeClr val="accent1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0" name="Text Placeholder 20">
            <a:extLst>
              <a:ext uri="{FF2B5EF4-FFF2-40B4-BE49-F238E27FC236}">
                <a16:creationId xmlns:a16="http://schemas.microsoft.com/office/drawing/2014/main" id="{114EE337-FC29-F325-E528-A3F809B28B5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42832" y="3616960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3" name="Picture Placeholder 16">
            <a:extLst>
              <a:ext uri="{FF2B5EF4-FFF2-40B4-BE49-F238E27FC236}">
                <a16:creationId xmlns:a16="http://schemas.microsoft.com/office/drawing/2014/main" id="{90CBAA5D-3D9B-0CB5-E527-996433638BE3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8942832" y="4144264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Text Placeholder 18">
            <a:extLst>
              <a:ext uri="{FF2B5EF4-FFF2-40B4-BE49-F238E27FC236}">
                <a16:creationId xmlns:a16="http://schemas.microsoft.com/office/drawing/2014/main" id="{5B47333C-2F5E-FA7D-5DD1-191E0F421B6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942832" y="5790184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3" name="Text Placeholder 20">
            <a:extLst>
              <a:ext uri="{FF2B5EF4-FFF2-40B4-BE49-F238E27FC236}">
                <a16:creationId xmlns:a16="http://schemas.microsoft.com/office/drawing/2014/main" id="{D0AA2AE2-5A11-76D4-4D9C-B6B24D1419D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942832" y="6215888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9007091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58952" y="1216152"/>
            <a:ext cx="10671048" cy="76809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8952" y="2103120"/>
            <a:ext cx="1067104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1792" y="457200"/>
            <a:ext cx="32004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45368" y="457200"/>
            <a:ext cx="987552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833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63" r:id="rId2"/>
    <p:sldLayoutId id="2147483652" r:id="rId3"/>
    <p:sldLayoutId id="2147483653" r:id="rId4"/>
    <p:sldLayoutId id="2147483664" r:id="rId5"/>
    <p:sldLayoutId id="2147483667" r:id="rId6"/>
    <p:sldLayoutId id="2147483668" r:id="rId7"/>
    <p:sldLayoutId id="2147483669" r:id="rId8"/>
    <p:sldLayoutId id="2147483673" r:id="rId9"/>
    <p:sldLayoutId id="2147483670" r:id="rId10"/>
    <p:sldLayoutId id="2147483671" r:id="rId11"/>
    <p:sldLayoutId id="2147483655" r:id="rId12"/>
    <p:sldLayoutId id="2147483674" r:id="rId13"/>
    <p:sldLayoutId id="2147483675" r:id="rId14"/>
    <p:sldLayoutId id="2147483676" r:id="rId15"/>
    <p:sldLayoutId id="2147483654" r:id="rId16"/>
    <p:sldLayoutId id="2147483656" r:id="rId17"/>
    <p:sldLayoutId id="2147483657" r:id="rId18"/>
    <p:sldLayoutId id="2147483658" r:id="rId19"/>
    <p:sldLayoutId id="2147483659" r:id="rId20"/>
  </p:sldLayoutIdLst>
  <p:hf hdr="0" dt="0"/>
  <p:txStyles>
    <p:titleStyle>
      <a:lvl1pPr algn="ctr" defTabSz="914400" rtl="0" eaLnBrk="1" latinLnBrk="0" hangingPunct="1">
        <a:lnSpc>
          <a:spcPts val="4875"/>
        </a:lnSpc>
        <a:spcBef>
          <a:spcPct val="0"/>
        </a:spcBef>
        <a:buNone/>
        <a:defRPr sz="4400" b="1" kern="1200" cap="all" baseline="0">
          <a:solidFill>
            <a:schemeClr val="accent6"/>
          </a:solidFill>
          <a:latin typeface="+mj-lt"/>
          <a:ea typeface="+mj-ea"/>
          <a:cs typeface="+mj-cs"/>
        </a:defRPr>
      </a:lvl1pPr>
    </p:titleStyle>
    <p:bodyStyle>
      <a:lvl1pPr marL="347472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800" kern="1200">
          <a:solidFill>
            <a:schemeClr val="accent6"/>
          </a:solidFill>
          <a:latin typeface="+mn-lt"/>
          <a:ea typeface="+mn-ea"/>
          <a:cs typeface="+mn-cs"/>
        </a:defRPr>
      </a:lvl1pPr>
      <a:lvl2pPr marL="6858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400" kern="1200">
          <a:solidFill>
            <a:schemeClr val="accent6"/>
          </a:solidFill>
          <a:latin typeface="+mn-lt"/>
          <a:ea typeface="+mn-ea"/>
          <a:cs typeface="+mn-cs"/>
        </a:defRPr>
      </a:lvl2pPr>
      <a:lvl3pPr marL="11430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3pPr>
      <a:lvl4pPr marL="16002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1800" kern="1200">
          <a:solidFill>
            <a:schemeClr val="accent6"/>
          </a:solidFill>
          <a:latin typeface="+mn-lt"/>
          <a:ea typeface="+mn-ea"/>
          <a:cs typeface="+mn-cs"/>
        </a:defRPr>
      </a:lvl4pPr>
      <a:lvl5pPr marL="20574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1800" kern="1200">
          <a:solidFill>
            <a:schemeClr val="accent6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arrymcacho.com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jpe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jpeg"/><Relationship Id="rId10" Type="http://schemas.openxmlformats.org/officeDocument/2006/relationships/image" Target="../media/image41.png"/><Relationship Id="rId4" Type="http://schemas.openxmlformats.org/officeDocument/2006/relationships/image" Target="../media/image35.jpeg"/><Relationship Id="rId9" Type="http://schemas.openxmlformats.org/officeDocument/2006/relationships/image" Target="../media/image4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microsoft.com/office/2007/relationships/hdphoto" Target="../media/hdphoto3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c120978levelup1.github.io/login.html" TargetMode="External"/><Relationship Id="rId7" Type="http://schemas.openxmlformats.org/officeDocument/2006/relationships/hyperlink" Target="https://gc120978levelup1.github.io/user_info.html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gc120978levelup1.github.io/checkout.html" TargetMode="External"/><Relationship Id="rId5" Type="http://schemas.openxmlformats.org/officeDocument/2006/relationships/hyperlink" Target="https://gc120978levelup1.github.io/dashboard.html" TargetMode="External"/><Relationship Id="rId4" Type="http://schemas.openxmlformats.org/officeDocument/2006/relationships/hyperlink" Target="https://gc120978levelup1.github.io/" TargetMode="Externa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image" Target="../media/image50.png"/><Relationship Id="rId18" Type="http://schemas.openxmlformats.org/officeDocument/2006/relationships/customXml" Target="../ink/ink8.xml"/><Relationship Id="rId3" Type="http://schemas.openxmlformats.org/officeDocument/2006/relationships/image" Target="../media/image45.jpg"/><Relationship Id="rId7" Type="http://schemas.openxmlformats.org/officeDocument/2006/relationships/image" Target="../media/image47.png"/><Relationship Id="rId12" Type="http://schemas.openxmlformats.org/officeDocument/2006/relationships/customXml" Target="../ink/ink5.xml"/><Relationship Id="rId17" Type="http://schemas.openxmlformats.org/officeDocument/2006/relationships/image" Target="../media/image52.png"/><Relationship Id="rId2" Type="http://schemas.openxmlformats.org/officeDocument/2006/relationships/hyperlink" Target="http://www.garrymcacho.com/" TargetMode="External"/><Relationship Id="rId16" Type="http://schemas.openxmlformats.org/officeDocument/2006/relationships/customXml" Target="../ink/ink7.xml"/><Relationship Id="rId1" Type="http://schemas.openxmlformats.org/officeDocument/2006/relationships/slideLayout" Target="../slideLayouts/slideLayout15.xml"/><Relationship Id="rId6" Type="http://schemas.openxmlformats.org/officeDocument/2006/relationships/customXml" Target="../ink/ink2.xml"/><Relationship Id="rId11" Type="http://schemas.openxmlformats.org/officeDocument/2006/relationships/image" Target="../media/image49.png"/><Relationship Id="rId5" Type="http://schemas.openxmlformats.org/officeDocument/2006/relationships/image" Target="../media/image46.png"/><Relationship Id="rId15" Type="http://schemas.openxmlformats.org/officeDocument/2006/relationships/image" Target="../media/image51.png"/><Relationship Id="rId10" Type="http://schemas.openxmlformats.org/officeDocument/2006/relationships/customXml" Target="../ink/ink4.xml"/><Relationship Id="rId19" Type="http://schemas.openxmlformats.org/officeDocument/2006/relationships/image" Target="../media/image53.png"/><Relationship Id="rId4" Type="http://schemas.openxmlformats.org/officeDocument/2006/relationships/customXml" Target="../ink/ink1.xml"/><Relationship Id="rId9" Type="http://schemas.openxmlformats.org/officeDocument/2006/relationships/image" Target="../media/image48.png"/><Relationship Id="rId14" Type="http://schemas.openxmlformats.org/officeDocument/2006/relationships/customXml" Target="../ink/ink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microsoft.com/office/2007/relationships/hdphoto" Target="../media/hdphoto2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4.jpeg"/><Relationship Id="rId5" Type="http://schemas.openxmlformats.org/officeDocument/2006/relationships/image" Target="../media/image23.jpe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jpeg"/><Relationship Id="rId7" Type="http://schemas.openxmlformats.org/officeDocument/2006/relationships/image" Target="../media/image30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jpeg"/><Relationship Id="rId9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860D9-9D47-C0BB-B2B4-4B6F2B36CF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37534" y="415175"/>
            <a:ext cx="6518584" cy="1196502"/>
          </a:xfrm>
          <a:solidFill>
            <a:srgbClr val="E6C190">
              <a:alpha val="87843"/>
            </a:srgbClr>
          </a:solidFill>
          <a:ln>
            <a:noFill/>
          </a:ln>
        </p:spPr>
        <p:txBody>
          <a:bodyPr/>
          <a:lstStyle/>
          <a:p>
            <a:r>
              <a:rPr lang="en-US" dirty="0"/>
              <a:t>MYSTORE WEB site mini project one</a:t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C1060B-300F-3CE3-E5AA-D8E29791C9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08314" y="3855795"/>
            <a:ext cx="4152122" cy="1867030"/>
          </a:xfrm>
        </p:spPr>
        <p:txBody>
          <a:bodyPr/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GARRY M. CACHO</a:t>
            </a:r>
            <a:r>
              <a:rPr lang="en-US" dirty="0"/>
              <a:t>, 44yo</a:t>
            </a:r>
          </a:p>
          <a:p>
            <a:r>
              <a:rPr lang="en-US" sz="2000" dirty="0"/>
              <a:t>An Electrical Engineer by day, and a C++ programmer by night</a:t>
            </a:r>
          </a:p>
          <a:p>
            <a:endParaRPr lang="en-US" sz="1800" dirty="0"/>
          </a:p>
          <a:p>
            <a:endParaRPr lang="en-US" sz="1800" dirty="0"/>
          </a:p>
          <a:p>
            <a:r>
              <a:rPr lang="en-US" sz="1600" b="1" i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www.garrymcacho.com</a:t>
            </a:r>
            <a:endParaRPr lang="en-US" sz="1600" b="1" i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sz="2000" dirty="0"/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D9DBDA7-43A2-0F25-5750-D021BBF2430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994" t="67426" r="71193" b="21837"/>
          <a:stretch/>
        </p:blipFill>
        <p:spPr>
          <a:xfrm>
            <a:off x="2937534" y="1611677"/>
            <a:ext cx="6518584" cy="2144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5684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1B16183-3AEC-DB76-74CE-6A0A6DF4DC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0" y="2552460"/>
            <a:ext cx="6400800" cy="2812019"/>
          </a:xfrm>
          <a:noFill/>
        </p:spPr>
        <p:txBody>
          <a:bodyPr/>
          <a:lstStyle/>
          <a:p>
            <a:r>
              <a:rPr lang="en-US" sz="4400" b="1" dirty="0">
                <a:solidFill>
                  <a:schemeClr val="accent6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GATHERING OF INFORMATION AND NECESSARY RESOURCES</a:t>
            </a:r>
          </a:p>
        </p:txBody>
      </p:sp>
    </p:spTree>
    <p:extLst>
      <p:ext uri="{BB962C8B-B14F-4D97-AF65-F5344CB8AC3E}">
        <p14:creationId xmlns:p14="http://schemas.microsoft.com/office/powerpoint/2010/main" val="1796457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ooter Placeholder 3">
            <a:extLst>
              <a:ext uri="{FF2B5EF4-FFF2-40B4-BE49-F238E27FC236}">
                <a16:creationId xmlns:a16="http://schemas.microsoft.com/office/drawing/2014/main" id="{C1AA30B3-16F2-BAA4-C1B1-7AB03072BE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1792" y="457200"/>
            <a:ext cx="3200400" cy="274320"/>
          </a:xfrm>
        </p:spPr>
        <p:txBody>
          <a:bodyPr/>
          <a:lstStyle/>
          <a:p>
            <a:r>
              <a:rPr lang="en-US" dirty="0" err="1"/>
              <a:t>myStore</a:t>
            </a:r>
            <a:r>
              <a:rPr lang="en-US"/>
              <a:t> Web Application Mini Project 1</a:t>
            </a:r>
            <a:endParaRPr lang="en-US" dirty="0"/>
          </a:p>
        </p:txBody>
      </p:sp>
      <p:sp>
        <p:nvSpPr>
          <p:cNvPr id="18" name="Slide Number Placeholder 4">
            <a:extLst>
              <a:ext uri="{FF2B5EF4-FFF2-40B4-BE49-F238E27FC236}">
                <a16:creationId xmlns:a16="http://schemas.microsoft.com/office/drawing/2014/main" id="{AFDC0235-895B-32A8-8437-7FF9406B29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45368" y="457200"/>
            <a:ext cx="987552" cy="274320"/>
          </a:xfrm>
        </p:spPr>
        <p:txBody>
          <a:bodyPr/>
          <a:lstStyle/>
          <a:p>
            <a:fld id="{48F63A3B-78C7-47BE-AE5E-E10140E04643}" type="slidenum">
              <a:rPr lang="en-US" smtClean="0"/>
              <a:t>11</a:t>
            </a:fld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869A197-452C-CE1E-F3C3-16A969965CD8}"/>
              </a:ext>
            </a:extLst>
          </p:cNvPr>
          <p:cNvSpPr/>
          <p:nvPr/>
        </p:nvSpPr>
        <p:spPr>
          <a:xfrm>
            <a:off x="758680" y="1950558"/>
            <a:ext cx="3261408" cy="331374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8222228-8CD4-F316-5E30-AE4FD29E4E14}"/>
              </a:ext>
            </a:extLst>
          </p:cNvPr>
          <p:cNvSpPr txBox="1"/>
          <p:nvPr/>
        </p:nvSpPr>
        <p:spPr>
          <a:xfrm>
            <a:off x="1093583" y="4331631"/>
            <a:ext cx="307851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D1D5DB"/>
                </a:solidFill>
                <a:latin typeface="Söhne"/>
              </a:rPr>
              <a:t>PRODUCT IMAGES</a:t>
            </a:r>
          </a:p>
          <a:p>
            <a:r>
              <a:rPr lang="en-US" dirty="0">
                <a:solidFill>
                  <a:srgbClr val="D1D5DB"/>
                </a:solidFill>
                <a:latin typeface="Söhne"/>
              </a:rPr>
              <a:t>        </a:t>
            </a:r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27E28BB-0F4D-10DA-0FCD-C1B64D0C371E}"/>
              </a:ext>
            </a:extLst>
          </p:cNvPr>
          <p:cNvSpPr/>
          <p:nvPr/>
        </p:nvSpPr>
        <p:spPr>
          <a:xfrm>
            <a:off x="1039918" y="1207879"/>
            <a:ext cx="2643378" cy="2643378"/>
          </a:xfrm>
          <a:prstGeom prst="rect">
            <a:avLst/>
          </a:prstGeom>
          <a:solidFill>
            <a:srgbClr val="FFFF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53F0138-8D9D-3456-C0AA-77B46680F996}"/>
              </a:ext>
            </a:extLst>
          </p:cNvPr>
          <p:cNvSpPr/>
          <p:nvPr/>
        </p:nvSpPr>
        <p:spPr>
          <a:xfrm>
            <a:off x="4534369" y="1950558"/>
            <a:ext cx="3261408" cy="331374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29A93C-D5FD-E604-C5A8-BFA7179F8B8D}"/>
              </a:ext>
            </a:extLst>
          </p:cNvPr>
          <p:cNvSpPr txBox="1"/>
          <p:nvPr/>
        </p:nvSpPr>
        <p:spPr>
          <a:xfrm>
            <a:off x="4577160" y="3982527"/>
            <a:ext cx="307851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D1D5DB"/>
                </a:solidFill>
                <a:latin typeface="Söhne"/>
              </a:rPr>
              <a:t>PRODUCT DESCRIPTION AND SPECS</a:t>
            </a:r>
          </a:p>
          <a:p>
            <a:r>
              <a:rPr lang="en-US" dirty="0">
                <a:solidFill>
                  <a:srgbClr val="D1D5DB"/>
                </a:solidFill>
                <a:latin typeface="Söhne"/>
              </a:rPr>
              <a:t>        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D2F555E-A1CA-6308-DC82-02E061BAACD8}"/>
              </a:ext>
            </a:extLst>
          </p:cNvPr>
          <p:cNvSpPr/>
          <p:nvPr/>
        </p:nvSpPr>
        <p:spPr>
          <a:xfrm>
            <a:off x="4815607" y="1207879"/>
            <a:ext cx="2643378" cy="2643378"/>
          </a:xfrm>
          <a:prstGeom prst="rect">
            <a:avLst/>
          </a:prstGeom>
          <a:solidFill>
            <a:srgbClr val="FFFF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3B5C25E-1479-8E2B-0BCC-E258AD2B5675}"/>
              </a:ext>
            </a:extLst>
          </p:cNvPr>
          <p:cNvSpPr/>
          <p:nvPr/>
        </p:nvSpPr>
        <p:spPr>
          <a:xfrm>
            <a:off x="8254504" y="1950558"/>
            <a:ext cx="3261408" cy="331374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E84CFD-94D4-F02D-A394-9C26AF4228DF}"/>
              </a:ext>
            </a:extLst>
          </p:cNvPr>
          <p:cNvSpPr txBox="1"/>
          <p:nvPr/>
        </p:nvSpPr>
        <p:spPr>
          <a:xfrm>
            <a:off x="8854405" y="4224604"/>
            <a:ext cx="307851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D1D5DB"/>
                </a:solidFill>
                <a:latin typeface="Söhne"/>
              </a:rPr>
              <a:t>PRODUCT PRICE</a:t>
            </a:r>
          </a:p>
          <a:p>
            <a:r>
              <a:rPr lang="en-US" dirty="0">
                <a:solidFill>
                  <a:srgbClr val="D1D5DB"/>
                </a:solidFill>
                <a:latin typeface="Söhne"/>
              </a:rPr>
              <a:t>        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253E153-F653-13A1-E826-ABCB22E289D9}"/>
              </a:ext>
            </a:extLst>
          </p:cNvPr>
          <p:cNvSpPr/>
          <p:nvPr/>
        </p:nvSpPr>
        <p:spPr>
          <a:xfrm>
            <a:off x="8535742" y="1207879"/>
            <a:ext cx="2643378" cy="2643378"/>
          </a:xfrm>
          <a:prstGeom prst="rect">
            <a:avLst/>
          </a:prstGeom>
          <a:solidFill>
            <a:srgbClr val="FFFF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50" name="Picture 2" descr="Hopcd Desktop PC MBoard">
            <a:extLst>
              <a:ext uri="{FF2B5EF4-FFF2-40B4-BE49-F238E27FC236}">
                <a16:creationId xmlns:a16="http://schemas.microsoft.com/office/drawing/2014/main" id="{861F05FE-DADE-6477-990D-822041CCAA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311" y="1367134"/>
            <a:ext cx="1595965" cy="1132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Lenovo 11.6 300e Chromebook">
            <a:extLst>
              <a:ext uri="{FF2B5EF4-FFF2-40B4-BE49-F238E27FC236}">
                <a16:creationId xmlns:a16="http://schemas.microsoft.com/office/drawing/2014/main" id="{FA216A18-0211-72C3-91E1-DD99F80C6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8170" y="1668982"/>
            <a:ext cx="1142993" cy="1306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Dell Inspiron 14 Plus 7420">
            <a:extLst>
              <a:ext uri="{FF2B5EF4-FFF2-40B4-BE49-F238E27FC236}">
                <a16:creationId xmlns:a16="http://schemas.microsoft.com/office/drawing/2014/main" id="{0C58D258-134B-8490-A9CD-51BA145D8E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6543" y="2620895"/>
            <a:ext cx="1455195" cy="938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DDCEDDA-9A4B-22B6-6925-B9200ECB6B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79996" y="1491343"/>
            <a:ext cx="2514600" cy="103822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DE4227A-DFD9-C7E1-4CA5-5CB5A2D057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60268">
            <a:off x="4941715" y="2475543"/>
            <a:ext cx="2390775" cy="1000125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6E7D12C-5146-DF1C-F542-E4DEDAE6589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066191">
            <a:off x="8955605" y="1630715"/>
            <a:ext cx="1038225" cy="2952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417DF251-2670-3C83-5471-396E397D17E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313815">
            <a:off x="9224856" y="1957831"/>
            <a:ext cx="1066800" cy="352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B904C266-23E9-FA56-ECCA-A3D634C5D26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1422878">
            <a:off x="9370857" y="2351379"/>
            <a:ext cx="1028700" cy="333375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71994D5C-6161-93E5-2529-2FA95D58266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1223478">
            <a:off x="9492398" y="2837493"/>
            <a:ext cx="971550" cy="2762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105789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BB7BCE9-07DC-F9AF-E23D-216DA4755BD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355090">
            <a:off x="269240" y="579120"/>
            <a:ext cx="11653520" cy="587502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8CFC8E20-F48E-001E-593A-919367ACC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2897901"/>
            <a:ext cx="6400800" cy="768096"/>
          </a:xfrm>
        </p:spPr>
        <p:txBody>
          <a:bodyPr/>
          <a:lstStyle/>
          <a:p>
            <a:r>
              <a:rPr lang="en-US" sz="4400" b="1" dirty="0">
                <a:solidFill>
                  <a:schemeClr val="accent6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Use case diagram FOR </a:t>
            </a:r>
            <a:br>
              <a:rPr lang="en-US" sz="4400" b="1" dirty="0">
                <a:solidFill>
                  <a:schemeClr val="accent6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</a:br>
            <a:r>
              <a:rPr lang="en-US" sz="4400" b="1" dirty="0">
                <a:solidFill>
                  <a:schemeClr val="accent6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UX DESIGN</a:t>
            </a:r>
          </a:p>
        </p:txBody>
      </p:sp>
    </p:spTree>
    <p:extLst>
      <p:ext uri="{BB962C8B-B14F-4D97-AF65-F5344CB8AC3E}">
        <p14:creationId xmlns:p14="http://schemas.microsoft.com/office/powerpoint/2010/main" val="42597308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D57B21E-3793-2EA0-4404-CF25273F4B5A}"/>
              </a:ext>
            </a:extLst>
          </p:cNvPr>
          <p:cNvSpPr/>
          <p:nvPr/>
        </p:nvSpPr>
        <p:spPr>
          <a:xfrm>
            <a:off x="3130246" y="945091"/>
            <a:ext cx="8797587" cy="534060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CC5CF31-B02E-3170-0274-328E30B7FECC}"/>
              </a:ext>
            </a:extLst>
          </p:cNvPr>
          <p:cNvSpPr txBox="1"/>
          <p:nvPr/>
        </p:nvSpPr>
        <p:spPr>
          <a:xfrm>
            <a:off x="6008752" y="558752"/>
            <a:ext cx="3480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myStore</a:t>
            </a:r>
            <a:r>
              <a:rPr lang="en-US" dirty="0"/>
              <a:t> Online Shopping System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636AEAA-0873-0F21-8FE8-32556C236C18}"/>
              </a:ext>
            </a:extLst>
          </p:cNvPr>
          <p:cNvSpPr/>
          <p:nvPr/>
        </p:nvSpPr>
        <p:spPr>
          <a:xfrm>
            <a:off x="3852556" y="5047925"/>
            <a:ext cx="2205423" cy="869036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VIEW PRODUCTS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5FDD46B-BEF7-25C2-F73D-EE9FC8DEE217}"/>
              </a:ext>
            </a:extLst>
          </p:cNvPr>
          <p:cNvSpPr/>
          <p:nvPr/>
        </p:nvSpPr>
        <p:spPr>
          <a:xfrm>
            <a:off x="9674383" y="3943425"/>
            <a:ext cx="2011680" cy="105814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MAKE PURCHASE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659078A-224B-9378-33D3-3F4FC93785CE}"/>
              </a:ext>
            </a:extLst>
          </p:cNvPr>
          <p:cNvSpPr/>
          <p:nvPr/>
        </p:nvSpPr>
        <p:spPr>
          <a:xfrm>
            <a:off x="6790023" y="4884661"/>
            <a:ext cx="2101690" cy="105814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CHECKOUT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20564E8-617F-1B93-79E9-80447B144646}"/>
              </a:ext>
            </a:extLst>
          </p:cNvPr>
          <p:cNvSpPr/>
          <p:nvPr/>
        </p:nvSpPr>
        <p:spPr>
          <a:xfrm>
            <a:off x="3905662" y="1129650"/>
            <a:ext cx="2101690" cy="776087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LOGIN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DF4C763-DF0E-837B-4F98-7E1AFCDFCD88}"/>
              </a:ext>
            </a:extLst>
          </p:cNvPr>
          <p:cNvCxnSpPr>
            <a:cxnSpLocks/>
            <a:stCxn id="29" idx="3"/>
            <a:endCxn id="14" idx="2"/>
          </p:cNvCxnSpPr>
          <p:nvPr/>
        </p:nvCxnSpPr>
        <p:spPr>
          <a:xfrm flipV="1">
            <a:off x="1771665" y="1517694"/>
            <a:ext cx="2133997" cy="302744"/>
          </a:xfrm>
          <a:prstGeom prst="straightConnector1">
            <a:avLst/>
          </a:prstGeom>
          <a:ln w="57150">
            <a:solidFill>
              <a:srgbClr val="202C8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5C48D55-DA48-483E-8498-4E1FD5A41D9E}"/>
              </a:ext>
            </a:extLst>
          </p:cNvPr>
          <p:cNvCxnSpPr>
            <a:cxnSpLocks/>
            <a:stCxn id="29" idx="3"/>
            <a:endCxn id="11" idx="2"/>
          </p:cNvCxnSpPr>
          <p:nvPr/>
        </p:nvCxnSpPr>
        <p:spPr>
          <a:xfrm>
            <a:off x="1771665" y="1820438"/>
            <a:ext cx="2080891" cy="3662005"/>
          </a:xfrm>
          <a:prstGeom prst="straightConnector1">
            <a:avLst/>
          </a:prstGeom>
          <a:ln w="57150">
            <a:solidFill>
              <a:srgbClr val="202C8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46B2CF45-9E97-C607-D545-E1E153FAA83E}"/>
              </a:ext>
            </a:extLst>
          </p:cNvPr>
          <p:cNvSpPr/>
          <p:nvPr/>
        </p:nvSpPr>
        <p:spPr>
          <a:xfrm>
            <a:off x="3905662" y="2968497"/>
            <a:ext cx="2101690" cy="105814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SHOPPING CART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2F05901-7F1B-1319-7A87-EEC8964219D0}"/>
              </a:ext>
            </a:extLst>
          </p:cNvPr>
          <p:cNvCxnSpPr>
            <a:cxnSpLocks/>
            <a:stCxn id="37" idx="3"/>
            <a:endCxn id="11" idx="2"/>
          </p:cNvCxnSpPr>
          <p:nvPr/>
        </p:nvCxnSpPr>
        <p:spPr>
          <a:xfrm>
            <a:off x="1792667" y="4589454"/>
            <a:ext cx="2059889" cy="892989"/>
          </a:xfrm>
          <a:prstGeom prst="straightConnector1">
            <a:avLst/>
          </a:prstGeom>
          <a:ln w="571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8944C4C-C052-4650-C0A8-5716F4971EEE}"/>
              </a:ext>
            </a:extLst>
          </p:cNvPr>
          <p:cNvGrpSpPr/>
          <p:nvPr/>
        </p:nvGrpSpPr>
        <p:grpSpPr>
          <a:xfrm>
            <a:off x="236347" y="1277768"/>
            <a:ext cx="2184400" cy="2308153"/>
            <a:chOff x="1234341" y="1248126"/>
            <a:chExt cx="2184400" cy="2308153"/>
          </a:xfrm>
          <a:solidFill>
            <a:schemeClr val="bg2">
              <a:lumMod val="50000"/>
            </a:schemeClr>
          </a:solidFill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8013A3F8-7348-FDD6-F818-C1572BA98869}"/>
                </a:ext>
              </a:extLst>
            </p:cNvPr>
            <p:cNvGrpSpPr/>
            <p:nvPr/>
          </p:nvGrpSpPr>
          <p:grpSpPr>
            <a:xfrm>
              <a:off x="1883424" y="1248126"/>
              <a:ext cx="886235" cy="1741679"/>
              <a:chOff x="1422954" y="2222229"/>
              <a:chExt cx="1265546" cy="2177464"/>
            </a:xfrm>
            <a:grpFill/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8DDCCD6B-BEB1-F94C-F231-DCDB72CB1393}"/>
                  </a:ext>
                </a:extLst>
              </p:cNvPr>
              <p:cNvSpPr/>
              <p:nvPr/>
            </p:nvSpPr>
            <p:spPr>
              <a:xfrm>
                <a:off x="2006600" y="2435589"/>
                <a:ext cx="71120" cy="105814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829568B6-394C-0B77-9A59-12EBBDDA6FB7}"/>
                  </a:ext>
                </a:extLst>
              </p:cNvPr>
              <p:cNvSpPr/>
              <p:nvPr/>
            </p:nvSpPr>
            <p:spPr>
              <a:xfrm>
                <a:off x="1803400" y="2222229"/>
                <a:ext cx="477520" cy="42672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2F29946C-2B05-1085-32AB-4091696FF4C3}"/>
                  </a:ext>
                </a:extLst>
              </p:cNvPr>
              <p:cNvSpPr/>
              <p:nvPr/>
            </p:nvSpPr>
            <p:spPr>
              <a:xfrm rot="2056843">
                <a:off x="1714777" y="3341545"/>
                <a:ext cx="71120" cy="105814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0834692B-A545-F83F-D298-3DAFB173E9BB}"/>
                  </a:ext>
                </a:extLst>
              </p:cNvPr>
              <p:cNvSpPr/>
              <p:nvPr/>
            </p:nvSpPr>
            <p:spPr>
              <a:xfrm rot="19429860">
                <a:off x="2311990" y="3332446"/>
                <a:ext cx="71120" cy="105814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2D6D34E0-85EF-7276-E298-1CADBD9E32CE}"/>
                  </a:ext>
                </a:extLst>
              </p:cNvPr>
              <p:cNvSpPr/>
              <p:nvPr/>
            </p:nvSpPr>
            <p:spPr>
              <a:xfrm>
                <a:off x="1422954" y="2865120"/>
                <a:ext cx="1265546" cy="7112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F2A5EEF-DB1E-7773-7B1A-7AC6A1F90296}"/>
                </a:ext>
              </a:extLst>
            </p:cNvPr>
            <p:cNvSpPr txBox="1"/>
            <p:nvPr/>
          </p:nvSpPr>
          <p:spPr>
            <a:xfrm>
              <a:off x="1234341" y="2909948"/>
              <a:ext cx="2184400" cy="646331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REGISTERED CUSTOMER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A990E3E-5C16-28B2-43A3-2AF47226BB0C}"/>
              </a:ext>
            </a:extLst>
          </p:cNvPr>
          <p:cNvGrpSpPr/>
          <p:nvPr/>
        </p:nvGrpSpPr>
        <p:grpSpPr>
          <a:xfrm>
            <a:off x="257349" y="4046784"/>
            <a:ext cx="2184400" cy="2308153"/>
            <a:chOff x="1234341" y="1248126"/>
            <a:chExt cx="2184400" cy="2308153"/>
          </a:xfrm>
          <a:solidFill>
            <a:schemeClr val="bg2">
              <a:lumMod val="50000"/>
            </a:schemeClr>
          </a:solidFill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98517DF5-B516-53D5-5AF4-54FC6A8C6674}"/>
                </a:ext>
              </a:extLst>
            </p:cNvPr>
            <p:cNvGrpSpPr/>
            <p:nvPr/>
          </p:nvGrpSpPr>
          <p:grpSpPr>
            <a:xfrm>
              <a:off x="1883424" y="1248126"/>
              <a:ext cx="886235" cy="1741679"/>
              <a:chOff x="1422954" y="2222229"/>
              <a:chExt cx="1265546" cy="2177464"/>
            </a:xfrm>
            <a:grpFill/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00EA7862-64C5-E517-25C7-AE735D680D59}"/>
                  </a:ext>
                </a:extLst>
              </p:cNvPr>
              <p:cNvSpPr/>
              <p:nvPr/>
            </p:nvSpPr>
            <p:spPr>
              <a:xfrm>
                <a:off x="2006600" y="2435589"/>
                <a:ext cx="71120" cy="105814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BDD96120-40C6-8249-ADF3-2865A4B3511F}"/>
                  </a:ext>
                </a:extLst>
              </p:cNvPr>
              <p:cNvSpPr/>
              <p:nvPr/>
            </p:nvSpPr>
            <p:spPr>
              <a:xfrm>
                <a:off x="1803400" y="2222229"/>
                <a:ext cx="477520" cy="42672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C49EA56D-1B8A-890F-E804-36BAFC4D9C10}"/>
                  </a:ext>
                </a:extLst>
              </p:cNvPr>
              <p:cNvSpPr/>
              <p:nvPr/>
            </p:nvSpPr>
            <p:spPr>
              <a:xfrm rot="2056843">
                <a:off x="1714777" y="3341545"/>
                <a:ext cx="71120" cy="105814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8D4E352F-1A7E-16C0-1334-F68688480A52}"/>
                  </a:ext>
                </a:extLst>
              </p:cNvPr>
              <p:cNvSpPr/>
              <p:nvPr/>
            </p:nvSpPr>
            <p:spPr>
              <a:xfrm rot="19429860">
                <a:off x="2311990" y="3332446"/>
                <a:ext cx="71120" cy="105814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BA811B9E-7DFC-6DAF-2E7A-A309D1D62CB5}"/>
                  </a:ext>
                </a:extLst>
              </p:cNvPr>
              <p:cNvSpPr/>
              <p:nvPr/>
            </p:nvSpPr>
            <p:spPr>
              <a:xfrm>
                <a:off x="1422954" y="2865120"/>
                <a:ext cx="1265546" cy="7112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07C177F-6EE7-26D4-82FC-809FD0831372}"/>
                </a:ext>
              </a:extLst>
            </p:cNvPr>
            <p:cNvSpPr txBox="1"/>
            <p:nvPr/>
          </p:nvSpPr>
          <p:spPr>
            <a:xfrm>
              <a:off x="1234341" y="2909948"/>
              <a:ext cx="2184400" cy="646331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NON-REGISTERED CUSTOMER</a:t>
              </a:r>
            </a:p>
          </p:txBody>
        </p:sp>
      </p:grp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A3F1FF6A-31E9-40FC-C8F2-C9000A338641}"/>
              </a:ext>
            </a:extLst>
          </p:cNvPr>
          <p:cNvCxnSpPr>
            <a:cxnSpLocks/>
            <a:stCxn id="14" idx="4"/>
            <a:endCxn id="19" idx="0"/>
          </p:cNvCxnSpPr>
          <p:nvPr/>
        </p:nvCxnSpPr>
        <p:spPr>
          <a:xfrm>
            <a:off x="4956507" y="1905737"/>
            <a:ext cx="0" cy="1062760"/>
          </a:xfrm>
          <a:prstGeom prst="straightConnector1">
            <a:avLst/>
          </a:prstGeom>
          <a:ln w="57150"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D56BF090-4B22-D28E-1061-4138B7981EC6}"/>
              </a:ext>
            </a:extLst>
          </p:cNvPr>
          <p:cNvCxnSpPr>
            <a:cxnSpLocks/>
            <a:stCxn id="19" idx="4"/>
            <a:endCxn id="11" idx="0"/>
          </p:cNvCxnSpPr>
          <p:nvPr/>
        </p:nvCxnSpPr>
        <p:spPr>
          <a:xfrm flipH="1">
            <a:off x="4955268" y="4026645"/>
            <a:ext cx="1239" cy="1021280"/>
          </a:xfrm>
          <a:prstGeom prst="straightConnector1">
            <a:avLst/>
          </a:prstGeom>
          <a:ln w="57150"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34A0F8BA-40A1-C035-3905-1D310B54E0B6}"/>
              </a:ext>
            </a:extLst>
          </p:cNvPr>
          <p:cNvSpPr txBox="1"/>
          <p:nvPr/>
        </p:nvSpPr>
        <p:spPr>
          <a:xfrm>
            <a:off x="3593022" y="4176517"/>
            <a:ext cx="1374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&lt;&lt;include&gt;&gt;</a:t>
            </a: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3E72DDFB-2AC2-61AF-012E-8AAB0AAE61EC}"/>
              </a:ext>
            </a:extLst>
          </p:cNvPr>
          <p:cNvCxnSpPr>
            <a:cxnSpLocks/>
            <a:stCxn id="19" idx="5"/>
            <a:endCxn id="13" idx="2"/>
          </p:cNvCxnSpPr>
          <p:nvPr/>
        </p:nvCxnSpPr>
        <p:spPr>
          <a:xfrm>
            <a:off x="5699567" y="3871683"/>
            <a:ext cx="1090456" cy="1542052"/>
          </a:xfrm>
          <a:prstGeom prst="straightConnector1">
            <a:avLst/>
          </a:prstGeom>
          <a:ln w="57150"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Oval 70">
            <a:extLst>
              <a:ext uri="{FF2B5EF4-FFF2-40B4-BE49-F238E27FC236}">
                <a16:creationId xmlns:a16="http://schemas.microsoft.com/office/drawing/2014/main" id="{DB142B5D-6369-9B17-5413-96A60459FB17}"/>
              </a:ext>
            </a:extLst>
          </p:cNvPr>
          <p:cNvSpPr/>
          <p:nvPr/>
        </p:nvSpPr>
        <p:spPr>
          <a:xfrm>
            <a:off x="7333559" y="2704477"/>
            <a:ext cx="2101690" cy="776087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LOGOUT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3A1936DB-10EF-AD48-DFF7-29B7F2E4E295}"/>
              </a:ext>
            </a:extLst>
          </p:cNvPr>
          <p:cNvSpPr txBox="1"/>
          <p:nvPr/>
        </p:nvSpPr>
        <p:spPr>
          <a:xfrm>
            <a:off x="3534537" y="2163028"/>
            <a:ext cx="1374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&lt;&lt;include&gt;&gt;</a:t>
            </a: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EDB8BF79-DD5E-D85F-F639-A0DBCDE3871D}"/>
              </a:ext>
            </a:extLst>
          </p:cNvPr>
          <p:cNvCxnSpPr>
            <a:cxnSpLocks/>
            <a:stCxn id="13" idx="6"/>
            <a:endCxn id="12" idx="3"/>
          </p:cNvCxnSpPr>
          <p:nvPr/>
        </p:nvCxnSpPr>
        <p:spPr>
          <a:xfrm flipV="1">
            <a:off x="8891713" y="4846611"/>
            <a:ext cx="1077274" cy="567124"/>
          </a:xfrm>
          <a:prstGeom prst="straightConnector1">
            <a:avLst/>
          </a:prstGeom>
          <a:ln w="57150"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>
            <a:extLst>
              <a:ext uri="{FF2B5EF4-FFF2-40B4-BE49-F238E27FC236}">
                <a16:creationId xmlns:a16="http://schemas.microsoft.com/office/drawing/2014/main" id="{AA6BE0CE-C5F1-D976-4674-762414665888}"/>
              </a:ext>
            </a:extLst>
          </p:cNvPr>
          <p:cNvSpPr txBox="1"/>
          <p:nvPr/>
        </p:nvSpPr>
        <p:spPr>
          <a:xfrm>
            <a:off x="5216773" y="2105793"/>
            <a:ext cx="1374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&lt;&lt;include&gt;&gt;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DBC7D024-CAF5-C826-7F9D-12F220AE63DE}"/>
              </a:ext>
            </a:extLst>
          </p:cNvPr>
          <p:cNvSpPr txBox="1"/>
          <p:nvPr/>
        </p:nvSpPr>
        <p:spPr>
          <a:xfrm>
            <a:off x="5792666" y="2880624"/>
            <a:ext cx="1374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&lt;&lt;include&gt;&gt;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EF1204D-84E9-8B62-8A18-067D9A334A73}"/>
              </a:ext>
            </a:extLst>
          </p:cNvPr>
          <p:cNvSpPr txBox="1"/>
          <p:nvPr/>
        </p:nvSpPr>
        <p:spPr>
          <a:xfrm>
            <a:off x="5943086" y="3994070"/>
            <a:ext cx="1374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&lt;&lt;include&gt;&gt;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CC715927-D987-1DB0-2E22-E0A66A75FFB8}"/>
              </a:ext>
            </a:extLst>
          </p:cNvPr>
          <p:cNvSpPr txBox="1"/>
          <p:nvPr/>
        </p:nvSpPr>
        <p:spPr>
          <a:xfrm>
            <a:off x="6168576" y="1169786"/>
            <a:ext cx="1374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&lt;&lt;include&gt;&gt;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338E6C82-E5ED-8615-C853-0FB1E0001DB0}"/>
              </a:ext>
            </a:extLst>
          </p:cNvPr>
          <p:cNvSpPr txBox="1"/>
          <p:nvPr/>
        </p:nvSpPr>
        <p:spPr>
          <a:xfrm>
            <a:off x="9075706" y="5130173"/>
            <a:ext cx="1374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&lt;&lt;include&gt;&gt;</a:t>
            </a:r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DEACC4B2-3ECE-76DC-17BA-27B00CC43970}"/>
              </a:ext>
            </a:extLst>
          </p:cNvPr>
          <p:cNvSpPr/>
          <p:nvPr/>
        </p:nvSpPr>
        <p:spPr>
          <a:xfrm>
            <a:off x="7995104" y="1159597"/>
            <a:ext cx="2101690" cy="776087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USER INFO</a:t>
            </a:r>
          </a:p>
        </p:txBody>
      </p: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FF078211-87F0-6F2A-8C10-C658C67D45DF}"/>
              </a:ext>
            </a:extLst>
          </p:cNvPr>
          <p:cNvCxnSpPr>
            <a:cxnSpLocks/>
            <a:stCxn id="14" idx="6"/>
            <a:endCxn id="119" idx="2"/>
          </p:cNvCxnSpPr>
          <p:nvPr/>
        </p:nvCxnSpPr>
        <p:spPr>
          <a:xfrm>
            <a:off x="6007352" y="1517694"/>
            <a:ext cx="1987752" cy="29947"/>
          </a:xfrm>
          <a:prstGeom prst="straightConnector1">
            <a:avLst/>
          </a:prstGeom>
          <a:ln w="57150"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TextBox 125">
            <a:extLst>
              <a:ext uri="{FF2B5EF4-FFF2-40B4-BE49-F238E27FC236}">
                <a16:creationId xmlns:a16="http://schemas.microsoft.com/office/drawing/2014/main" id="{6C43B173-12C9-065B-6DC0-D56B8D48EC60}"/>
              </a:ext>
            </a:extLst>
          </p:cNvPr>
          <p:cNvSpPr txBox="1"/>
          <p:nvPr/>
        </p:nvSpPr>
        <p:spPr>
          <a:xfrm>
            <a:off x="9602048" y="3246061"/>
            <a:ext cx="1374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&lt;&lt;include&gt;&gt;</a:t>
            </a:r>
          </a:p>
        </p:txBody>
      </p: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0655C6CF-4441-FC4E-75BC-839334968B14}"/>
              </a:ext>
            </a:extLst>
          </p:cNvPr>
          <p:cNvCxnSpPr>
            <a:cxnSpLocks/>
            <a:stCxn id="14" idx="5"/>
            <a:endCxn id="71" idx="1"/>
          </p:cNvCxnSpPr>
          <p:nvPr/>
        </p:nvCxnSpPr>
        <p:spPr>
          <a:xfrm>
            <a:off x="5699567" y="1792082"/>
            <a:ext cx="1941777" cy="1026050"/>
          </a:xfrm>
          <a:prstGeom prst="straightConnector1">
            <a:avLst/>
          </a:prstGeom>
          <a:ln w="57150"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7D2C97A7-EE1E-7AF9-F736-F7548271D313}"/>
              </a:ext>
            </a:extLst>
          </p:cNvPr>
          <p:cNvCxnSpPr>
            <a:cxnSpLocks/>
            <a:stCxn id="19" idx="6"/>
            <a:endCxn id="71" idx="2"/>
          </p:cNvCxnSpPr>
          <p:nvPr/>
        </p:nvCxnSpPr>
        <p:spPr>
          <a:xfrm flipV="1">
            <a:off x="6007352" y="3092521"/>
            <a:ext cx="1326207" cy="405050"/>
          </a:xfrm>
          <a:prstGeom prst="straightConnector1">
            <a:avLst/>
          </a:prstGeom>
          <a:ln w="57150"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Arrow Connector 160">
            <a:extLst>
              <a:ext uri="{FF2B5EF4-FFF2-40B4-BE49-F238E27FC236}">
                <a16:creationId xmlns:a16="http://schemas.microsoft.com/office/drawing/2014/main" id="{9C434EA8-010A-E3A2-B011-45ACF2E893B6}"/>
              </a:ext>
            </a:extLst>
          </p:cNvPr>
          <p:cNvCxnSpPr>
            <a:cxnSpLocks/>
            <a:stCxn id="119" idx="4"/>
            <a:endCxn id="71" idx="0"/>
          </p:cNvCxnSpPr>
          <p:nvPr/>
        </p:nvCxnSpPr>
        <p:spPr>
          <a:xfrm flipH="1">
            <a:off x="8384404" y="1935684"/>
            <a:ext cx="661545" cy="768793"/>
          </a:xfrm>
          <a:prstGeom prst="straightConnector1">
            <a:avLst/>
          </a:prstGeom>
          <a:ln w="57150"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Arrow Connector 163">
            <a:extLst>
              <a:ext uri="{FF2B5EF4-FFF2-40B4-BE49-F238E27FC236}">
                <a16:creationId xmlns:a16="http://schemas.microsoft.com/office/drawing/2014/main" id="{CC5DC51E-7A61-590A-BCB7-161FC44C845B}"/>
              </a:ext>
            </a:extLst>
          </p:cNvPr>
          <p:cNvCxnSpPr>
            <a:cxnSpLocks/>
            <a:stCxn id="12" idx="0"/>
            <a:endCxn id="71" idx="5"/>
          </p:cNvCxnSpPr>
          <p:nvPr/>
        </p:nvCxnSpPr>
        <p:spPr>
          <a:xfrm flipH="1" flipV="1">
            <a:off x="9127464" y="3366909"/>
            <a:ext cx="1552759" cy="576516"/>
          </a:xfrm>
          <a:prstGeom prst="straightConnector1">
            <a:avLst/>
          </a:prstGeom>
          <a:ln w="57150"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TextBox 174">
            <a:extLst>
              <a:ext uri="{FF2B5EF4-FFF2-40B4-BE49-F238E27FC236}">
                <a16:creationId xmlns:a16="http://schemas.microsoft.com/office/drawing/2014/main" id="{EAB23208-96E3-8FC0-EFF1-BA061F6B6064}"/>
              </a:ext>
            </a:extLst>
          </p:cNvPr>
          <p:cNvSpPr txBox="1"/>
          <p:nvPr/>
        </p:nvSpPr>
        <p:spPr>
          <a:xfrm>
            <a:off x="8787302" y="2038239"/>
            <a:ext cx="1374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&lt;&lt;include&gt;&gt;</a:t>
            </a:r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4031144A-5439-6D74-5624-A0466D6D9FCB}"/>
              </a:ext>
            </a:extLst>
          </p:cNvPr>
          <p:cNvCxnSpPr>
            <a:cxnSpLocks/>
            <a:stCxn id="13" idx="0"/>
            <a:endCxn id="71" idx="4"/>
          </p:cNvCxnSpPr>
          <p:nvPr/>
        </p:nvCxnSpPr>
        <p:spPr>
          <a:xfrm flipV="1">
            <a:off x="7840868" y="3480564"/>
            <a:ext cx="543536" cy="1404097"/>
          </a:xfrm>
          <a:prstGeom prst="straightConnector1">
            <a:avLst/>
          </a:prstGeom>
          <a:ln w="57150"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B4A1E9C-6E8B-C66C-BDEC-D5BD8BF87311}"/>
              </a:ext>
            </a:extLst>
          </p:cNvPr>
          <p:cNvSpPr txBox="1"/>
          <p:nvPr/>
        </p:nvSpPr>
        <p:spPr>
          <a:xfrm>
            <a:off x="8080002" y="3959897"/>
            <a:ext cx="1374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&lt;&lt;include&gt;&gt;</a:t>
            </a:r>
          </a:p>
        </p:txBody>
      </p:sp>
    </p:spTree>
    <p:extLst>
      <p:ext uri="{BB962C8B-B14F-4D97-AF65-F5344CB8AC3E}">
        <p14:creationId xmlns:p14="http://schemas.microsoft.com/office/powerpoint/2010/main" val="22691314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47204A9-A05C-3664-91EB-A5DCABAFE33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467360" y="381000"/>
            <a:ext cx="12192000" cy="64770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E5319E2A-3FFA-A5EE-A498-A8C940D36B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2897901"/>
            <a:ext cx="6400800" cy="768096"/>
          </a:xfrm>
        </p:spPr>
        <p:txBody>
          <a:bodyPr/>
          <a:lstStyle/>
          <a:p>
            <a:r>
              <a:rPr lang="en-US" sz="4400" b="1" dirty="0">
                <a:solidFill>
                  <a:schemeClr val="accent6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DATA FLOW diagram FOR </a:t>
            </a:r>
            <a:br>
              <a:rPr lang="en-US" sz="4400" b="1" dirty="0">
                <a:solidFill>
                  <a:schemeClr val="accent6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</a:br>
            <a:r>
              <a:rPr lang="en-US" sz="4400" b="1" dirty="0">
                <a:solidFill>
                  <a:schemeClr val="accent6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UX DESIGN</a:t>
            </a:r>
          </a:p>
        </p:txBody>
      </p:sp>
    </p:spTree>
    <p:extLst>
      <p:ext uri="{BB962C8B-B14F-4D97-AF65-F5344CB8AC3E}">
        <p14:creationId xmlns:p14="http://schemas.microsoft.com/office/powerpoint/2010/main" val="11161157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26760F6A-5D7A-B47D-768C-4E29907F7C42}"/>
              </a:ext>
            </a:extLst>
          </p:cNvPr>
          <p:cNvCxnSpPr>
            <a:cxnSpLocks/>
            <a:stCxn id="70" idx="3"/>
            <a:endCxn id="53" idx="2"/>
          </p:cNvCxnSpPr>
          <p:nvPr/>
        </p:nvCxnSpPr>
        <p:spPr>
          <a:xfrm flipV="1">
            <a:off x="5475325" y="1052797"/>
            <a:ext cx="974960" cy="3017792"/>
          </a:xfrm>
          <a:prstGeom prst="straightConnector1">
            <a:avLst/>
          </a:prstGeom>
          <a:ln w="28575">
            <a:solidFill>
              <a:srgbClr val="202C8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Connector: Elbow 168">
            <a:extLst>
              <a:ext uri="{FF2B5EF4-FFF2-40B4-BE49-F238E27FC236}">
                <a16:creationId xmlns:a16="http://schemas.microsoft.com/office/drawing/2014/main" id="{CE103EAB-23AD-E000-F7BB-BAB32C7EAED9}"/>
              </a:ext>
            </a:extLst>
          </p:cNvPr>
          <p:cNvCxnSpPr>
            <a:cxnSpLocks/>
            <a:stCxn id="141" idx="3"/>
            <a:endCxn id="64" idx="1"/>
          </p:cNvCxnSpPr>
          <p:nvPr/>
        </p:nvCxnSpPr>
        <p:spPr>
          <a:xfrm flipV="1">
            <a:off x="5464060" y="3687327"/>
            <a:ext cx="3925137" cy="2633271"/>
          </a:xfrm>
          <a:prstGeom prst="bentConnector3">
            <a:avLst>
              <a:gd name="adj1" fmla="val 28063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Connector: Elbow 147">
            <a:extLst>
              <a:ext uri="{FF2B5EF4-FFF2-40B4-BE49-F238E27FC236}">
                <a16:creationId xmlns:a16="http://schemas.microsoft.com/office/drawing/2014/main" id="{8C3AFAF5-2A04-8350-9355-8F215EA45E20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691299" y="2086245"/>
            <a:ext cx="1473140" cy="1362642"/>
          </a:xfrm>
          <a:prstGeom prst="bentConnector3">
            <a:avLst>
              <a:gd name="adj1" fmla="val -175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075EE82A-8257-405B-5A33-9BD77E8B0230}"/>
              </a:ext>
            </a:extLst>
          </p:cNvPr>
          <p:cNvCxnSpPr>
            <a:cxnSpLocks/>
          </p:cNvCxnSpPr>
          <p:nvPr/>
        </p:nvCxnSpPr>
        <p:spPr>
          <a:xfrm>
            <a:off x="5473412" y="2888317"/>
            <a:ext cx="3925136" cy="796468"/>
          </a:xfrm>
          <a:prstGeom prst="bentConnector3">
            <a:avLst>
              <a:gd name="adj1" fmla="val 28063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0CE5CF-2B44-9DF6-8DD0-8E24F2CFD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451462" y="399828"/>
            <a:ext cx="987552" cy="274320"/>
          </a:xfrm>
        </p:spPr>
        <p:txBody>
          <a:bodyPr/>
          <a:lstStyle/>
          <a:p>
            <a:fld id="{48F63A3B-78C7-47BE-AE5E-E10140E04643}" type="slidenum">
              <a:rPr lang="en-US" smtClean="0"/>
              <a:t>15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982E545-F446-3137-F922-6F901F81C909}"/>
              </a:ext>
            </a:extLst>
          </p:cNvPr>
          <p:cNvSpPr/>
          <p:nvPr/>
        </p:nvSpPr>
        <p:spPr>
          <a:xfrm>
            <a:off x="3645506" y="238454"/>
            <a:ext cx="1690072" cy="1035709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CUSTOMER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3809C60-5AB6-B3A4-A33B-E684353AAAC2}"/>
              </a:ext>
            </a:extLst>
          </p:cNvPr>
          <p:cNvGrpSpPr/>
          <p:nvPr/>
        </p:nvGrpSpPr>
        <p:grpSpPr>
          <a:xfrm>
            <a:off x="3944449" y="2456386"/>
            <a:ext cx="1519612" cy="868945"/>
            <a:chOff x="406400" y="3289300"/>
            <a:chExt cx="2174240" cy="1163320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96257B94-5740-4359-ADA1-5E6C75A7764B}"/>
                </a:ext>
              </a:extLst>
            </p:cNvPr>
            <p:cNvSpPr/>
            <p:nvPr/>
          </p:nvSpPr>
          <p:spPr>
            <a:xfrm>
              <a:off x="406400" y="3289300"/>
              <a:ext cx="2174240" cy="1163320"/>
            </a:xfrm>
            <a:prstGeom prst="round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AC1D471-84BD-45FE-9180-FC43D9F39F8D}"/>
                </a:ext>
              </a:extLst>
            </p:cNvPr>
            <p:cNvCxnSpPr>
              <a:cxnSpLocks/>
              <a:stCxn id="8" idx="1"/>
              <a:endCxn id="8" idx="3"/>
            </p:cNvCxnSpPr>
            <p:nvPr/>
          </p:nvCxnSpPr>
          <p:spPr>
            <a:xfrm>
              <a:off x="406400" y="3870960"/>
              <a:ext cx="217424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E06DD2D-D50E-A1F9-CA43-64027067CBE1}"/>
                </a:ext>
              </a:extLst>
            </p:cNvPr>
            <p:cNvSpPr txBox="1"/>
            <p:nvPr/>
          </p:nvSpPr>
          <p:spPr>
            <a:xfrm>
              <a:off x="1229360" y="3441701"/>
              <a:ext cx="473206" cy="4944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2.0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C618DBF-C560-493C-E9A9-81F77E0306FB}"/>
                </a:ext>
              </a:extLst>
            </p:cNvPr>
            <p:cNvSpPr txBox="1"/>
            <p:nvPr/>
          </p:nvSpPr>
          <p:spPr>
            <a:xfrm>
              <a:off x="859886" y="3958168"/>
              <a:ext cx="918841" cy="4944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LOGIN</a:t>
              </a:r>
              <a:endParaRPr lang="en-US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A2FE351-CA94-9D4A-F427-E9FBACD9E5D8}"/>
              </a:ext>
            </a:extLst>
          </p:cNvPr>
          <p:cNvGrpSpPr/>
          <p:nvPr/>
        </p:nvGrpSpPr>
        <p:grpSpPr>
          <a:xfrm>
            <a:off x="7109639" y="2495065"/>
            <a:ext cx="1347100" cy="917158"/>
            <a:chOff x="363679" y="3289300"/>
            <a:chExt cx="2259679" cy="1163320"/>
          </a:xfrm>
          <a:solidFill>
            <a:schemeClr val="tx2">
              <a:lumMod val="75000"/>
            </a:schemeClr>
          </a:solidFill>
        </p:grpSpPr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04C6597D-98A9-830E-5647-2CAB70DC7654}"/>
                </a:ext>
              </a:extLst>
            </p:cNvPr>
            <p:cNvSpPr/>
            <p:nvPr/>
          </p:nvSpPr>
          <p:spPr>
            <a:xfrm>
              <a:off x="406400" y="3289300"/>
              <a:ext cx="2174240" cy="1163320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2EAADDB-8D61-27FB-4429-1D4DF742ADE8}"/>
                </a:ext>
              </a:extLst>
            </p:cNvPr>
            <p:cNvCxnSpPr>
              <a:cxnSpLocks/>
              <a:stCxn id="24" idx="1"/>
              <a:endCxn id="24" idx="3"/>
            </p:cNvCxnSpPr>
            <p:nvPr/>
          </p:nvCxnSpPr>
          <p:spPr>
            <a:xfrm>
              <a:off x="406400" y="3870960"/>
              <a:ext cx="2174240" cy="0"/>
            </a:xfrm>
            <a:prstGeom prst="line">
              <a:avLst/>
            </a:prstGeom>
            <a:grpFill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17EFD7E-8D41-C430-95E6-287F5915660C}"/>
                </a:ext>
              </a:extLst>
            </p:cNvPr>
            <p:cNvSpPr txBox="1"/>
            <p:nvPr/>
          </p:nvSpPr>
          <p:spPr>
            <a:xfrm>
              <a:off x="1144277" y="3362801"/>
              <a:ext cx="473206" cy="468459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6.0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11B74ED-BBBF-DEA5-E4F1-A823F4B55AFE}"/>
                </a:ext>
              </a:extLst>
            </p:cNvPr>
            <p:cNvSpPr txBox="1"/>
            <p:nvPr/>
          </p:nvSpPr>
          <p:spPr>
            <a:xfrm>
              <a:off x="363679" y="3932504"/>
              <a:ext cx="2259679" cy="351345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CATEGORY LIST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79DD8C0-4737-0D77-49CD-9F76B56B0C21}"/>
              </a:ext>
            </a:extLst>
          </p:cNvPr>
          <p:cNvGrpSpPr/>
          <p:nvPr/>
        </p:nvGrpSpPr>
        <p:grpSpPr>
          <a:xfrm>
            <a:off x="5528469" y="1375236"/>
            <a:ext cx="1351280" cy="881854"/>
            <a:chOff x="406400" y="3289300"/>
            <a:chExt cx="2174240" cy="1163320"/>
          </a:xfrm>
        </p:grpSpPr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7F3E020D-9DCF-943E-74DF-AB492139ECCF}"/>
                </a:ext>
              </a:extLst>
            </p:cNvPr>
            <p:cNvSpPr/>
            <p:nvPr/>
          </p:nvSpPr>
          <p:spPr>
            <a:xfrm>
              <a:off x="406400" y="3289300"/>
              <a:ext cx="2174240" cy="1163320"/>
            </a:xfrm>
            <a:prstGeom prst="round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A07DFE68-8BD6-E342-B42E-0001B920E4D7}"/>
                </a:ext>
              </a:extLst>
            </p:cNvPr>
            <p:cNvCxnSpPr>
              <a:cxnSpLocks/>
              <a:stCxn id="34" idx="1"/>
              <a:endCxn id="34" idx="3"/>
            </p:cNvCxnSpPr>
            <p:nvPr/>
          </p:nvCxnSpPr>
          <p:spPr>
            <a:xfrm>
              <a:off x="406400" y="3870960"/>
              <a:ext cx="217424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DDB15BD-7598-4316-0D85-AE3101718A92}"/>
                </a:ext>
              </a:extLst>
            </p:cNvPr>
            <p:cNvSpPr txBox="1"/>
            <p:nvPr/>
          </p:nvSpPr>
          <p:spPr>
            <a:xfrm>
              <a:off x="1229360" y="3441700"/>
              <a:ext cx="473206" cy="4872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1.0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14692D9-3C15-1D83-1109-831298156B0B}"/>
                </a:ext>
              </a:extLst>
            </p:cNvPr>
            <p:cNvSpPr txBox="1"/>
            <p:nvPr/>
          </p:nvSpPr>
          <p:spPr>
            <a:xfrm>
              <a:off x="788533" y="3904443"/>
              <a:ext cx="914033" cy="4872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HOME</a:t>
              </a:r>
              <a:endParaRPr lang="en-US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E2F1D62-0B3A-1C95-034E-F59AD17280CB}"/>
              </a:ext>
            </a:extLst>
          </p:cNvPr>
          <p:cNvCxnSpPr>
            <a:cxnSpLocks/>
            <a:stCxn id="34" idx="3"/>
            <a:endCxn id="29" idx="1"/>
          </p:cNvCxnSpPr>
          <p:nvPr/>
        </p:nvCxnSpPr>
        <p:spPr>
          <a:xfrm flipV="1">
            <a:off x="6879749" y="832200"/>
            <a:ext cx="493486" cy="983963"/>
          </a:xfrm>
          <a:prstGeom prst="straightConnector1">
            <a:avLst/>
          </a:prstGeom>
          <a:ln w="28575">
            <a:solidFill>
              <a:srgbClr val="202C8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6520EA68-DD44-4A49-E082-0595766A667C}"/>
              </a:ext>
            </a:extLst>
          </p:cNvPr>
          <p:cNvCxnSpPr>
            <a:cxnSpLocks/>
            <a:stCxn id="34" idx="3"/>
            <a:endCxn id="24" idx="1"/>
          </p:cNvCxnSpPr>
          <p:nvPr/>
        </p:nvCxnSpPr>
        <p:spPr>
          <a:xfrm>
            <a:off x="6879749" y="1816163"/>
            <a:ext cx="255358" cy="1137481"/>
          </a:xfrm>
          <a:prstGeom prst="straightConnector1">
            <a:avLst/>
          </a:prstGeom>
          <a:ln w="28575">
            <a:solidFill>
              <a:srgbClr val="202C8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9AD229E8-4BE8-CA05-E63C-28E76AC145EC}"/>
              </a:ext>
            </a:extLst>
          </p:cNvPr>
          <p:cNvCxnSpPr>
            <a:cxnSpLocks/>
            <a:stCxn id="7" idx="2"/>
            <a:endCxn id="34" idx="1"/>
          </p:cNvCxnSpPr>
          <p:nvPr/>
        </p:nvCxnSpPr>
        <p:spPr>
          <a:xfrm>
            <a:off x="4490542" y="1274163"/>
            <a:ext cx="1037927" cy="5420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Group 51">
            <a:extLst>
              <a:ext uri="{FF2B5EF4-FFF2-40B4-BE49-F238E27FC236}">
                <a16:creationId xmlns:a16="http://schemas.microsoft.com/office/drawing/2014/main" id="{2BAA9038-B81A-7C7E-FA9F-477B7524E80E}"/>
              </a:ext>
            </a:extLst>
          </p:cNvPr>
          <p:cNvGrpSpPr/>
          <p:nvPr/>
        </p:nvGrpSpPr>
        <p:grpSpPr>
          <a:xfrm>
            <a:off x="9370707" y="2328141"/>
            <a:ext cx="2307939" cy="741040"/>
            <a:chOff x="3484879" y="4250058"/>
            <a:chExt cx="3299784" cy="741040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8962AA8F-22B6-D31B-D522-4AD6120C72DA}"/>
                </a:ext>
              </a:extLst>
            </p:cNvPr>
            <p:cNvSpPr/>
            <p:nvPr/>
          </p:nvSpPr>
          <p:spPr>
            <a:xfrm>
              <a:off x="3484879" y="4250059"/>
              <a:ext cx="660401" cy="741039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D2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2CC8512E-2140-0902-8D38-BD2FE7AB8816}"/>
                </a:ext>
              </a:extLst>
            </p:cNvPr>
            <p:cNvSpPr/>
            <p:nvPr/>
          </p:nvSpPr>
          <p:spPr>
            <a:xfrm>
              <a:off x="4145280" y="4250058"/>
              <a:ext cx="2639383" cy="741039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LIST OF CATEGORIES</a:t>
              </a:r>
            </a:p>
          </p:txBody>
        </p:sp>
      </p:grp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86074900-FF7D-C838-42BA-41EB04DE6668}"/>
              </a:ext>
            </a:extLst>
          </p:cNvPr>
          <p:cNvCxnSpPr>
            <a:cxnSpLocks/>
            <a:stCxn id="24" idx="3"/>
            <a:endCxn id="50" idx="1"/>
          </p:cNvCxnSpPr>
          <p:nvPr/>
        </p:nvCxnSpPr>
        <p:spPr>
          <a:xfrm flipV="1">
            <a:off x="8431273" y="2698662"/>
            <a:ext cx="939434" cy="254982"/>
          </a:xfrm>
          <a:prstGeom prst="bentConnector3">
            <a:avLst>
              <a:gd name="adj1" fmla="val 50000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Group 56">
            <a:extLst>
              <a:ext uri="{FF2B5EF4-FFF2-40B4-BE49-F238E27FC236}">
                <a16:creationId xmlns:a16="http://schemas.microsoft.com/office/drawing/2014/main" id="{B0CC1C94-89DF-5A4D-4B55-60BA4C50D4C0}"/>
              </a:ext>
            </a:extLst>
          </p:cNvPr>
          <p:cNvGrpSpPr/>
          <p:nvPr/>
        </p:nvGrpSpPr>
        <p:grpSpPr>
          <a:xfrm>
            <a:off x="8925357" y="1294964"/>
            <a:ext cx="1928469" cy="741040"/>
            <a:chOff x="3484879" y="4250058"/>
            <a:chExt cx="3299784" cy="741040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3EAD4235-9499-1258-57F1-8CB91578CFAA}"/>
                </a:ext>
              </a:extLst>
            </p:cNvPr>
            <p:cNvSpPr/>
            <p:nvPr/>
          </p:nvSpPr>
          <p:spPr>
            <a:xfrm>
              <a:off x="3484879" y="4250059"/>
              <a:ext cx="660401" cy="741039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D1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82E3A67A-6893-CA76-F9FD-F824B34F2706}"/>
                </a:ext>
              </a:extLst>
            </p:cNvPr>
            <p:cNvSpPr/>
            <p:nvPr/>
          </p:nvSpPr>
          <p:spPr>
            <a:xfrm>
              <a:off x="4145280" y="4250058"/>
              <a:ext cx="2639383" cy="741039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LIST OF PRODUCTS</a:t>
              </a:r>
            </a:p>
          </p:txBody>
        </p:sp>
      </p:grp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7D2FCBB9-D33B-BB5C-27BC-327E2A75974F}"/>
              </a:ext>
            </a:extLst>
          </p:cNvPr>
          <p:cNvCxnSpPr>
            <a:cxnSpLocks/>
            <a:stCxn id="29" idx="3"/>
            <a:endCxn id="58" idx="1"/>
          </p:cNvCxnSpPr>
          <p:nvPr/>
        </p:nvCxnSpPr>
        <p:spPr>
          <a:xfrm>
            <a:off x="8644127" y="832200"/>
            <a:ext cx="281230" cy="833285"/>
          </a:xfrm>
          <a:prstGeom prst="bentConnector3">
            <a:avLst>
              <a:gd name="adj1" fmla="val 50000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9" name="Group 68">
            <a:extLst>
              <a:ext uri="{FF2B5EF4-FFF2-40B4-BE49-F238E27FC236}">
                <a16:creationId xmlns:a16="http://schemas.microsoft.com/office/drawing/2014/main" id="{A5B1B8F5-EE29-D70D-4D64-6400CC139D9D}"/>
              </a:ext>
            </a:extLst>
          </p:cNvPr>
          <p:cNvGrpSpPr/>
          <p:nvPr/>
        </p:nvGrpSpPr>
        <p:grpSpPr>
          <a:xfrm>
            <a:off x="3955713" y="3651535"/>
            <a:ext cx="1519612" cy="838107"/>
            <a:chOff x="406400" y="3289300"/>
            <a:chExt cx="2174240" cy="1163320"/>
          </a:xfrm>
        </p:grpSpPr>
        <p:sp>
          <p:nvSpPr>
            <p:cNvPr id="70" name="Rectangle: Rounded Corners 69">
              <a:extLst>
                <a:ext uri="{FF2B5EF4-FFF2-40B4-BE49-F238E27FC236}">
                  <a16:creationId xmlns:a16="http://schemas.microsoft.com/office/drawing/2014/main" id="{F700F204-1DFC-BC39-8816-679C26CF164C}"/>
                </a:ext>
              </a:extLst>
            </p:cNvPr>
            <p:cNvSpPr/>
            <p:nvPr/>
          </p:nvSpPr>
          <p:spPr>
            <a:xfrm>
              <a:off x="406400" y="3289300"/>
              <a:ext cx="2174240" cy="1163320"/>
            </a:xfrm>
            <a:prstGeom prst="round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A6366104-2F78-3DF0-95BC-152FFBAE8DD2}"/>
                </a:ext>
              </a:extLst>
            </p:cNvPr>
            <p:cNvCxnSpPr>
              <a:cxnSpLocks/>
              <a:stCxn id="70" idx="1"/>
              <a:endCxn id="70" idx="3"/>
            </p:cNvCxnSpPr>
            <p:nvPr/>
          </p:nvCxnSpPr>
          <p:spPr>
            <a:xfrm>
              <a:off x="406400" y="3870960"/>
              <a:ext cx="217424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DB154931-DB46-A679-0A4C-E404B02A80F6}"/>
                </a:ext>
              </a:extLst>
            </p:cNvPr>
            <p:cNvSpPr txBox="1"/>
            <p:nvPr/>
          </p:nvSpPr>
          <p:spPr>
            <a:xfrm>
              <a:off x="1229360" y="3441700"/>
              <a:ext cx="473206" cy="5126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3.0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99A1240E-AA16-CD0A-A010-A958728777A4}"/>
                </a:ext>
              </a:extLst>
            </p:cNvPr>
            <p:cNvSpPr txBox="1"/>
            <p:nvPr/>
          </p:nvSpPr>
          <p:spPr>
            <a:xfrm>
              <a:off x="549787" y="3948103"/>
              <a:ext cx="2007737" cy="4272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hlinkClick r:id="rId5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DASHBOARD</a:t>
              </a:r>
              <a:endParaRPr lang="en-US" sz="1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28A477A9-8646-9FFC-0344-93B35E5E820E}"/>
              </a:ext>
            </a:extLst>
          </p:cNvPr>
          <p:cNvCxnSpPr>
            <a:cxnSpLocks/>
            <a:stCxn id="8" idx="2"/>
            <a:endCxn id="70" idx="0"/>
          </p:cNvCxnSpPr>
          <p:nvPr/>
        </p:nvCxnSpPr>
        <p:spPr>
          <a:xfrm>
            <a:off x="4704255" y="3325331"/>
            <a:ext cx="11264" cy="326204"/>
          </a:xfrm>
          <a:prstGeom prst="straightConnector1">
            <a:avLst/>
          </a:prstGeom>
          <a:ln w="28575">
            <a:solidFill>
              <a:srgbClr val="202C8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7BFFC996-0196-8B32-687A-4B0EB8466294}"/>
              </a:ext>
            </a:extLst>
          </p:cNvPr>
          <p:cNvCxnSpPr>
            <a:cxnSpLocks/>
            <a:stCxn id="70" idx="3"/>
            <a:endCxn id="24" idx="1"/>
          </p:cNvCxnSpPr>
          <p:nvPr/>
        </p:nvCxnSpPr>
        <p:spPr>
          <a:xfrm flipV="1">
            <a:off x="5475325" y="2953644"/>
            <a:ext cx="1659782" cy="1116945"/>
          </a:xfrm>
          <a:prstGeom prst="straightConnector1">
            <a:avLst/>
          </a:prstGeom>
          <a:ln w="28575">
            <a:solidFill>
              <a:srgbClr val="202C8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3" name="Group 62">
            <a:extLst>
              <a:ext uri="{FF2B5EF4-FFF2-40B4-BE49-F238E27FC236}">
                <a16:creationId xmlns:a16="http://schemas.microsoft.com/office/drawing/2014/main" id="{1F46B9C3-F30E-B5E7-B66D-C696A2924FC7}"/>
              </a:ext>
            </a:extLst>
          </p:cNvPr>
          <p:cNvGrpSpPr/>
          <p:nvPr/>
        </p:nvGrpSpPr>
        <p:grpSpPr>
          <a:xfrm>
            <a:off x="9389197" y="3316806"/>
            <a:ext cx="2254133" cy="741040"/>
            <a:chOff x="3484879" y="4250058"/>
            <a:chExt cx="3299784" cy="741040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0BD31E46-D35B-C056-5DA1-8F6BEC8E3746}"/>
                </a:ext>
              </a:extLst>
            </p:cNvPr>
            <p:cNvSpPr/>
            <p:nvPr/>
          </p:nvSpPr>
          <p:spPr>
            <a:xfrm>
              <a:off x="3484879" y="4250059"/>
              <a:ext cx="660401" cy="741039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D3</a:t>
              </a: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9BD1D8CC-A01E-3519-FD87-EA8B6C2A11C3}"/>
                </a:ext>
              </a:extLst>
            </p:cNvPr>
            <p:cNvSpPr/>
            <p:nvPr/>
          </p:nvSpPr>
          <p:spPr>
            <a:xfrm>
              <a:off x="4145280" y="4250058"/>
              <a:ext cx="2639383" cy="741039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LIST OF USERS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D435EE3C-41FB-7223-B6D4-57BA62C8162F}"/>
              </a:ext>
            </a:extLst>
          </p:cNvPr>
          <p:cNvGrpSpPr/>
          <p:nvPr/>
        </p:nvGrpSpPr>
        <p:grpSpPr>
          <a:xfrm>
            <a:off x="7373235" y="377394"/>
            <a:ext cx="1270892" cy="909611"/>
            <a:chOff x="406400" y="3289300"/>
            <a:chExt cx="2174240" cy="1163320"/>
          </a:xfrm>
          <a:solidFill>
            <a:schemeClr val="tx2">
              <a:lumMod val="75000"/>
            </a:schemeClr>
          </a:solidFill>
        </p:grpSpPr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B600B7A4-AC27-F4D7-2A66-2B85E870C5B9}"/>
                </a:ext>
              </a:extLst>
            </p:cNvPr>
            <p:cNvSpPr/>
            <p:nvPr/>
          </p:nvSpPr>
          <p:spPr>
            <a:xfrm>
              <a:off x="406400" y="3289300"/>
              <a:ext cx="2174240" cy="1163320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8A3B92C-205C-1064-E1FE-BC81597F9524}"/>
                </a:ext>
              </a:extLst>
            </p:cNvPr>
            <p:cNvCxnSpPr>
              <a:cxnSpLocks/>
              <a:stCxn id="29" idx="1"/>
              <a:endCxn id="29" idx="3"/>
            </p:cNvCxnSpPr>
            <p:nvPr/>
          </p:nvCxnSpPr>
          <p:spPr>
            <a:xfrm>
              <a:off x="406400" y="3870960"/>
              <a:ext cx="2174240" cy="0"/>
            </a:xfrm>
            <a:prstGeom prst="line">
              <a:avLst/>
            </a:prstGeom>
            <a:grpFill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46C854F-4775-92AA-B742-D39181837946}"/>
                </a:ext>
              </a:extLst>
            </p:cNvPr>
            <p:cNvSpPr txBox="1"/>
            <p:nvPr/>
          </p:nvSpPr>
          <p:spPr>
            <a:xfrm>
              <a:off x="1054681" y="3327409"/>
              <a:ext cx="473207" cy="472346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1.1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F387759-B503-0738-5542-A0C968CE933F}"/>
                </a:ext>
              </a:extLst>
            </p:cNvPr>
            <p:cNvSpPr txBox="1"/>
            <p:nvPr/>
          </p:nvSpPr>
          <p:spPr>
            <a:xfrm>
              <a:off x="513744" y="3948947"/>
              <a:ext cx="2027194" cy="354260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ON SALE LIST</a:t>
              </a:r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A7A41A96-D0AB-7950-E6AA-F0210EEA0EB3}"/>
              </a:ext>
            </a:extLst>
          </p:cNvPr>
          <p:cNvGrpSpPr/>
          <p:nvPr/>
        </p:nvGrpSpPr>
        <p:grpSpPr>
          <a:xfrm>
            <a:off x="7122283" y="3886817"/>
            <a:ext cx="1296166" cy="935622"/>
            <a:chOff x="406400" y="3289300"/>
            <a:chExt cx="2174240" cy="1220545"/>
          </a:xfrm>
          <a:solidFill>
            <a:schemeClr val="tx2">
              <a:lumMod val="75000"/>
            </a:schemeClr>
          </a:solidFill>
        </p:grpSpPr>
        <p:sp>
          <p:nvSpPr>
            <p:cNvPr id="82" name="Rectangle: Rounded Corners 81">
              <a:extLst>
                <a:ext uri="{FF2B5EF4-FFF2-40B4-BE49-F238E27FC236}">
                  <a16:creationId xmlns:a16="http://schemas.microsoft.com/office/drawing/2014/main" id="{93529B68-0CEC-AA56-9D57-6E2011727368}"/>
                </a:ext>
              </a:extLst>
            </p:cNvPr>
            <p:cNvSpPr/>
            <p:nvPr/>
          </p:nvSpPr>
          <p:spPr>
            <a:xfrm>
              <a:off x="406400" y="3289300"/>
              <a:ext cx="2174240" cy="1163320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F8734FC0-0D6E-47E9-7156-C296305FD092}"/>
                </a:ext>
              </a:extLst>
            </p:cNvPr>
            <p:cNvCxnSpPr>
              <a:cxnSpLocks/>
              <a:stCxn id="82" idx="1"/>
              <a:endCxn id="82" idx="3"/>
            </p:cNvCxnSpPr>
            <p:nvPr/>
          </p:nvCxnSpPr>
          <p:spPr>
            <a:xfrm>
              <a:off x="406400" y="3870960"/>
              <a:ext cx="2174240" cy="0"/>
            </a:xfrm>
            <a:prstGeom prst="line">
              <a:avLst/>
            </a:prstGeom>
            <a:grpFill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56B1BEB6-3677-927A-58FF-1E2457CCBA94}"/>
                </a:ext>
              </a:extLst>
            </p:cNvPr>
            <p:cNvSpPr txBox="1"/>
            <p:nvPr/>
          </p:nvSpPr>
          <p:spPr>
            <a:xfrm>
              <a:off x="1092293" y="3322333"/>
              <a:ext cx="473206" cy="481804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7.0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F9D4F4DC-C096-4BD6-1991-8BFDD48010E2}"/>
                </a:ext>
              </a:extLst>
            </p:cNvPr>
            <p:cNvSpPr txBox="1"/>
            <p:nvPr/>
          </p:nvSpPr>
          <p:spPr>
            <a:xfrm>
              <a:off x="666319" y="3907590"/>
              <a:ext cx="1705327" cy="602255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SHOPPING </a:t>
              </a:r>
            </a:p>
            <a:p>
              <a:r>
                <a:rPr lang="en-US" sz="1200" dirty="0">
                  <a:solidFill>
                    <a:schemeClr val="bg1"/>
                  </a:solidFill>
                </a:rPr>
                <a:t>CART</a:t>
              </a:r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D7EFEBA0-791E-18E6-D48D-BAC8DD223097}"/>
              </a:ext>
            </a:extLst>
          </p:cNvPr>
          <p:cNvGrpSpPr/>
          <p:nvPr/>
        </p:nvGrpSpPr>
        <p:grpSpPr>
          <a:xfrm>
            <a:off x="7137280" y="4894779"/>
            <a:ext cx="1267533" cy="940392"/>
            <a:chOff x="406400" y="3289299"/>
            <a:chExt cx="2174240" cy="1167017"/>
          </a:xfrm>
          <a:solidFill>
            <a:schemeClr val="tx2">
              <a:lumMod val="75000"/>
            </a:schemeClr>
          </a:solidFill>
        </p:grpSpPr>
        <p:sp>
          <p:nvSpPr>
            <p:cNvPr id="88" name="Rectangle: Rounded Corners 87">
              <a:extLst>
                <a:ext uri="{FF2B5EF4-FFF2-40B4-BE49-F238E27FC236}">
                  <a16:creationId xmlns:a16="http://schemas.microsoft.com/office/drawing/2014/main" id="{9C891595-084A-9356-BA96-7FAFA5FA74D7}"/>
                </a:ext>
              </a:extLst>
            </p:cNvPr>
            <p:cNvSpPr/>
            <p:nvPr/>
          </p:nvSpPr>
          <p:spPr>
            <a:xfrm>
              <a:off x="406400" y="3289299"/>
              <a:ext cx="2174240" cy="1163320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D6173C8D-C23E-B202-40A9-B3DD7AD7F24B}"/>
                </a:ext>
              </a:extLst>
            </p:cNvPr>
            <p:cNvCxnSpPr>
              <a:cxnSpLocks/>
              <a:stCxn id="88" idx="1"/>
              <a:endCxn id="88" idx="3"/>
            </p:cNvCxnSpPr>
            <p:nvPr/>
          </p:nvCxnSpPr>
          <p:spPr>
            <a:xfrm>
              <a:off x="406400" y="3870960"/>
              <a:ext cx="2174240" cy="0"/>
            </a:xfrm>
            <a:prstGeom prst="line">
              <a:avLst/>
            </a:prstGeom>
            <a:grpFill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201BB902-9171-5300-65FF-6F631B0825F2}"/>
                </a:ext>
              </a:extLst>
            </p:cNvPr>
            <p:cNvSpPr txBox="1"/>
            <p:nvPr/>
          </p:nvSpPr>
          <p:spPr>
            <a:xfrm>
              <a:off x="1072352" y="3341433"/>
              <a:ext cx="473205" cy="45833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3.1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D21633D2-9F28-C036-E13D-30E2D0D94FEC}"/>
                </a:ext>
              </a:extLst>
            </p:cNvPr>
            <p:cNvSpPr txBox="1"/>
            <p:nvPr/>
          </p:nvSpPr>
          <p:spPr>
            <a:xfrm>
              <a:off x="605303" y="3883394"/>
              <a:ext cx="1818090" cy="57292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INCOMING </a:t>
              </a:r>
            </a:p>
            <a:p>
              <a:r>
                <a:rPr lang="en-US" sz="1200" dirty="0">
                  <a:solidFill>
                    <a:schemeClr val="bg1"/>
                  </a:solidFill>
                </a:rPr>
                <a:t>SHIPMENT</a:t>
              </a:r>
            </a:p>
          </p:txBody>
        </p:sp>
      </p:grp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66F6AC76-C40D-46F4-9608-87B88A9BD69B}"/>
              </a:ext>
            </a:extLst>
          </p:cNvPr>
          <p:cNvCxnSpPr>
            <a:cxnSpLocks/>
            <a:stCxn id="70" idx="3"/>
            <a:endCxn id="82" idx="1"/>
          </p:cNvCxnSpPr>
          <p:nvPr/>
        </p:nvCxnSpPr>
        <p:spPr>
          <a:xfrm>
            <a:off x="5475325" y="4070589"/>
            <a:ext cx="1646958" cy="262107"/>
          </a:xfrm>
          <a:prstGeom prst="straightConnector1">
            <a:avLst/>
          </a:prstGeom>
          <a:ln w="28575">
            <a:solidFill>
              <a:srgbClr val="202C8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B5C56BF2-6228-E86A-4FD7-50784367A581}"/>
              </a:ext>
            </a:extLst>
          </p:cNvPr>
          <p:cNvCxnSpPr>
            <a:cxnSpLocks/>
            <a:stCxn id="70" idx="3"/>
            <a:endCxn id="88" idx="1"/>
          </p:cNvCxnSpPr>
          <p:nvPr/>
        </p:nvCxnSpPr>
        <p:spPr>
          <a:xfrm>
            <a:off x="5475325" y="4070589"/>
            <a:ext cx="1661955" cy="1292899"/>
          </a:xfrm>
          <a:prstGeom prst="straightConnector1">
            <a:avLst/>
          </a:prstGeom>
          <a:ln w="28575">
            <a:solidFill>
              <a:srgbClr val="202C8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nector: Elbow 101">
            <a:extLst>
              <a:ext uri="{FF2B5EF4-FFF2-40B4-BE49-F238E27FC236}">
                <a16:creationId xmlns:a16="http://schemas.microsoft.com/office/drawing/2014/main" id="{166FB89C-047A-E00A-B7B7-D57B2F9BA5B7}"/>
              </a:ext>
            </a:extLst>
          </p:cNvPr>
          <p:cNvCxnSpPr>
            <a:cxnSpLocks/>
            <a:stCxn id="88" idx="3"/>
            <a:endCxn id="64" idx="1"/>
          </p:cNvCxnSpPr>
          <p:nvPr/>
        </p:nvCxnSpPr>
        <p:spPr>
          <a:xfrm flipV="1">
            <a:off x="8404813" y="3687327"/>
            <a:ext cx="984384" cy="1676160"/>
          </a:xfrm>
          <a:prstGeom prst="bentConnector3">
            <a:avLst>
              <a:gd name="adj1" fmla="val 50000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onnector: Elbow 104">
            <a:extLst>
              <a:ext uri="{FF2B5EF4-FFF2-40B4-BE49-F238E27FC236}">
                <a16:creationId xmlns:a16="http://schemas.microsoft.com/office/drawing/2014/main" id="{E2DEB303-EAE6-F6B6-CBC2-EC48CCA5449B}"/>
              </a:ext>
            </a:extLst>
          </p:cNvPr>
          <p:cNvCxnSpPr>
            <a:cxnSpLocks/>
            <a:stCxn id="82" idx="3"/>
            <a:endCxn id="64" idx="1"/>
          </p:cNvCxnSpPr>
          <p:nvPr/>
        </p:nvCxnSpPr>
        <p:spPr>
          <a:xfrm flipV="1">
            <a:off x="8418449" y="3687327"/>
            <a:ext cx="970748" cy="645369"/>
          </a:xfrm>
          <a:prstGeom prst="bentConnector3">
            <a:avLst>
              <a:gd name="adj1" fmla="val 50000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onnector: Elbow 108">
            <a:extLst>
              <a:ext uri="{FF2B5EF4-FFF2-40B4-BE49-F238E27FC236}">
                <a16:creationId xmlns:a16="http://schemas.microsoft.com/office/drawing/2014/main" id="{98BDDE2A-5734-6011-DCDA-80B1EBEDC42A}"/>
              </a:ext>
            </a:extLst>
          </p:cNvPr>
          <p:cNvCxnSpPr>
            <a:cxnSpLocks/>
            <a:stCxn id="24" idx="0"/>
            <a:endCxn id="58" idx="1"/>
          </p:cNvCxnSpPr>
          <p:nvPr/>
        </p:nvCxnSpPr>
        <p:spPr>
          <a:xfrm rot="5400000" flipH="1" flipV="1">
            <a:off x="7939483" y="1509192"/>
            <a:ext cx="829580" cy="1142167"/>
          </a:xfrm>
          <a:prstGeom prst="bentConnector2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79AB4592-A747-8B43-D2B0-591EC77B39F9}"/>
              </a:ext>
            </a:extLst>
          </p:cNvPr>
          <p:cNvGrpSpPr/>
          <p:nvPr/>
        </p:nvGrpSpPr>
        <p:grpSpPr>
          <a:xfrm>
            <a:off x="3950221" y="4784985"/>
            <a:ext cx="1513839" cy="838106"/>
            <a:chOff x="406400" y="3289300"/>
            <a:chExt cx="2174240" cy="1163320"/>
          </a:xfrm>
        </p:grpSpPr>
        <p:sp>
          <p:nvSpPr>
            <p:cNvPr id="128" name="Rectangle: Rounded Corners 127">
              <a:extLst>
                <a:ext uri="{FF2B5EF4-FFF2-40B4-BE49-F238E27FC236}">
                  <a16:creationId xmlns:a16="http://schemas.microsoft.com/office/drawing/2014/main" id="{E15E0048-948E-919F-7930-7DE11E306DAA}"/>
                </a:ext>
              </a:extLst>
            </p:cNvPr>
            <p:cNvSpPr/>
            <p:nvPr/>
          </p:nvSpPr>
          <p:spPr>
            <a:xfrm>
              <a:off x="406400" y="3289300"/>
              <a:ext cx="2174240" cy="1163320"/>
            </a:xfrm>
            <a:prstGeom prst="round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2EF2DA7C-0BEB-DD0E-F658-22D680D22DE9}"/>
                </a:ext>
              </a:extLst>
            </p:cNvPr>
            <p:cNvCxnSpPr>
              <a:cxnSpLocks/>
              <a:stCxn id="128" idx="1"/>
              <a:endCxn id="128" idx="3"/>
            </p:cNvCxnSpPr>
            <p:nvPr/>
          </p:nvCxnSpPr>
          <p:spPr>
            <a:xfrm>
              <a:off x="406400" y="3870960"/>
              <a:ext cx="217424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96228D0C-C6B3-49FD-9EDA-047EC814BB23}"/>
                </a:ext>
              </a:extLst>
            </p:cNvPr>
            <p:cNvSpPr txBox="1"/>
            <p:nvPr/>
          </p:nvSpPr>
          <p:spPr>
            <a:xfrm>
              <a:off x="1229360" y="3441701"/>
              <a:ext cx="473206" cy="5126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4.0</a:t>
              </a: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CEFF023B-D04C-E080-D77A-4CD82AFAE0EC}"/>
                </a:ext>
              </a:extLst>
            </p:cNvPr>
            <p:cNvSpPr txBox="1"/>
            <p:nvPr/>
          </p:nvSpPr>
          <p:spPr>
            <a:xfrm>
              <a:off x="418927" y="3905467"/>
              <a:ext cx="1443024" cy="5126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hlinkClick r:id="rId6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CHECKOUT</a:t>
              </a:r>
              <a:endParaRPr lang="en-US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7DEAC7D5-ADCF-B0B3-3922-69A1363AFCC3}"/>
              </a:ext>
            </a:extLst>
          </p:cNvPr>
          <p:cNvCxnSpPr>
            <a:cxnSpLocks/>
            <a:stCxn id="70" idx="2"/>
            <a:endCxn id="128" idx="0"/>
          </p:cNvCxnSpPr>
          <p:nvPr/>
        </p:nvCxnSpPr>
        <p:spPr>
          <a:xfrm flipH="1">
            <a:off x="4707141" y="4489642"/>
            <a:ext cx="8378" cy="295343"/>
          </a:xfrm>
          <a:prstGeom prst="straightConnector1">
            <a:avLst/>
          </a:prstGeom>
          <a:ln w="28575">
            <a:solidFill>
              <a:srgbClr val="202C8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CEA9B5A3-BB05-57BA-4677-B22DA18862EC}"/>
              </a:ext>
            </a:extLst>
          </p:cNvPr>
          <p:cNvCxnSpPr>
            <a:cxnSpLocks/>
            <a:stCxn id="128" idx="3"/>
            <a:endCxn id="82" idx="1"/>
          </p:cNvCxnSpPr>
          <p:nvPr/>
        </p:nvCxnSpPr>
        <p:spPr>
          <a:xfrm flipV="1">
            <a:off x="5464060" y="4332696"/>
            <a:ext cx="1658223" cy="871342"/>
          </a:xfrm>
          <a:prstGeom prst="straightConnector1">
            <a:avLst/>
          </a:prstGeom>
          <a:ln w="28575">
            <a:solidFill>
              <a:srgbClr val="202C8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91C8B946-228A-3F05-3C55-F90F0952F655}"/>
              </a:ext>
            </a:extLst>
          </p:cNvPr>
          <p:cNvGrpSpPr/>
          <p:nvPr/>
        </p:nvGrpSpPr>
        <p:grpSpPr>
          <a:xfrm>
            <a:off x="3950221" y="5901544"/>
            <a:ext cx="1513839" cy="838107"/>
            <a:chOff x="406400" y="3289300"/>
            <a:chExt cx="2174240" cy="1163320"/>
          </a:xfrm>
        </p:grpSpPr>
        <p:sp>
          <p:nvSpPr>
            <p:cNvPr id="141" name="Rectangle: Rounded Corners 140">
              <a:extLst>
                <a:ext uri="{FF2B5EF4-FFF2-40B4-BE49-F238E27FC236}">
                  <a16:creationId xmlns:a16="http://schemas.microsoft.com/office/drawing/2014/main" id="{8E53CD84-503D-E2EC-EFF2-C5FCEC70D362}"/>
                </a:ext>
              </a:extLst>
            </p:cNvPr>
            <p:cNvSpPr/>
            <p:nvPr/>
          </p:nvSpPr>
          <p:spPr>
            <a:xfrm>
              <a:off x="406400" y="3289300"/>
              <a:ext cx="2174240" cy="1163320"/>
            </a:xfrm>
            <a:prstGeom prst="round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ECD59DE4-ED9B-F95B-FE80-19FB097A5474}"/>
                </a:ext>
              </a:extLst>
            </p:cNvPr>
            <p:cNvCxnSpPr>
              <a:cxnSpLocks/>
              <a:stCxn id="141" idx="1"/>
              <a:endCxn id="141" idx="3"/>
            </p:cNvCxnSpPr>
            <p:nvPr/>
          </p:nvCxnSpPr>
          <p:spPr>
            <a:xfrm>
              <a:off x="406400" y="3870960"/>
              <a:ext cx="217424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ED218CBD-6F50-E4AE-5A40-2FF787A9C524}"/>
                </a:ext>
              </a:extLst>
            </p:cNvPr>
            <p:cNvSpPr txBox="1"/>
            <p:nvPr/>
          </p:nvSpPr>
          <p:spPr>
            <a:xfrm>
              <a:off x="1229360" y="3441700"/>
              <a:ext cx="473206" cy="5126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5.0</a:t>
              </a:r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6FE913E7-20D7-CA35-D4C2-5152B12F409C}"/>
                </a:ext>
              </a:extLst>
            </p:cNvPr>
            <p:cNvSpPr txBox="1"/>
            <p:nvPr/>
          </p:nvSpPr>
          <p:spPr>
            <a:xfrm>
              <a:off x="599165" y="3905469"/>
              <a:ext cx="1250085" cy="5126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PAYMENT</a:t>
              </a:r>
            </a:p>
          </p:txBody>
        </p:sp>
      </p:grp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4ACC9197-44F5-EE38-4E13-4E29DDFA4EBB}"/>
              </a:ext>
            </a:extLst>
          </p:cNvPr>
          <p:cNvCxnSpPr>
            <a:cxnSpLocks/>
            <a:stCxn id="128" idx="2"/>
            <a:endCxn id="141" idx="0"/>
          </p:cNvCxnSpPr>
          <p:nvPr/>
        </p:nvCxnSpPr>
        <p:spPr>
          <a:xfrm>
            <a:off x="4707141" y="5623091"/>
            <a:ext cx="0" cy="278453"/>
          </a:xfrm>
          <a:prstGeom prst="straightConnector1">
            <a:avLst/>
          </a:prstGeom>
          <a:ln w="28575">
            <a:solidFill>
              <a:srgbClr val="202C8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Arrow Connector 160">
            <a:extLst>
              <a:ext uri="{FF2B5EF4-FFF2-40B4-BE49-F238E27FC236}">
                <a16:creationId xmlns:a16="http://schemas.microsoft.com/office/drawing/2014/main" id="{685E8A1D-9053-E8CA-E973-3B09C07DCC26}"/>
              </a:ext>
            </a:extLst>
          </p:cNvPr>
          <p:cNvCxnSpPr>
            <a:cxnSpLocks/>
            <a:stCxn id="70" idx="3"/>
            <a:endCxn id="34" idx="2"/>
          </p:cNvCxnSpPr>
          <p:nvPr/>
        </p:nvCxnSpPr>
        <p:spPr>
          <a:xfrm flipV="1">
            <a:off x="5475325" y="2257090"/>
            <a:ext cx="728784" cy="1813499"/>
          </a:xfrm>
          <a:prstGeom prst="straightConnector1">
            <a:avLst/>
          </a:prstGeom>
          <a:ln w="28575">
            <a:solidFill>
              <a:srgbClr val="202C8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Arrow Connector 163">
            <a:extLst>
              <a:ext uri="{FF2B5EF4-FFF2-40B4-BE49-F238E27FC236}">
                <a16:creationId xmlns:a16="http://schemas.microsoft.com/office/drawing/2014/main" id="{5386187B-1AE9-7B60-DF25-1E3F0E87EC23}"/>
              </a:ext>
            </a:extLst>
          </p:cNvPr>
          <p:cNvCxnSpPr>
            <a:cxnSpLocks/>
            <a:stCxn id="128" idx="3"/>
            <a:endCxn id="34" idx="2"/>
          </p:cNvCxnSpPr>
          <p:nvPr/>
        </p:nvCxnSpPr>
        <p:spPr>
          <a:xfrm flipV="1">
            <a:off x="5464060" y="2257090"/>
            <a:ext cx="740049" cy="2946948"/>
          </a:xfrm>
          <a:prstGeom prst="straightConnector1">
            <a:avLst/>
          </a:prstGeom>
          <a:ln w="28575">
            <a:solidFill>
              <a:srgbClr val="202C8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4C2BBE4F-4F04-4582-D4B3-9C547F294DA1}"/>
              </a:ext>
            </a:extLst>
          </p:cNvPr>
          <p:cNvGrpSpPr/>
          <p:nvPr/>
        </p:nvGrpSpPr>
        <p:grpSpPr>
          <a:xfrm>
            <a:off x="7186257" y="5928995"/>
            <a:ext cx="1245016" cy="937413"/>
            <a:chOff x="406400" y="3289300"/>
            <a:chExt cx="2174240" cy="1163320"/>
          </a:xfrm>
          <a:solidFill>
            <a:schemeClr val="tx2">
              <a:lumMod val="75000"/>
            </a:schemeClr>
          </a:solidFill>
        </p:grpSpPr>
        <p:sp>
          <p:nvSpPr>
            <p:cNvPr id="189" name="Rectangle: Rounded Corners 188">
              <a:extLst>
                <a:ext uri="{FF2B5EF4-FFF2-40B4-BE49-F238E27FC236}">
                  <a16:creationId xmlns:a16="http://schemas.microsoft.com/office/drawing/2014/main" id="{454A3095-2FE7-C96A-231B-4E4120CDFB1E}"/>
                </a:ext>
              </a:extLst>
            </p:cNvPr>
            <p:cNvSpPr/>
            <p:nvPr/>
          </p:nvSpPr>
          <p:spPr>
            <a:xfrm>
              <a:off x="406400" y="3289300"/>
              <a:ext cx="2174240" cy="1163320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BC41B95C-5B26-0E62-C37C-921B82AA99FD}"/>
                </a:ext>
              </a:extLst>
            </p:cNvPr>
            <p:cNvCxnSpPr>
              <a:cxnSpLocks/>
              <a:stCxn id="189" idx="1"/>
              <a:endCxn id="189" idx="3"/>
            </p:cNvCxnSpPr>
            <p:nvPr/>
          </p:nvCxnSpPr>
          <p:spPr>
            <a:xfrm>
              <a:off x="406400" y="3870960"/>
              <a:ext cx="2174240" cy="0"/>
            </a:xfrm>
            <a:prstGeom prst="line">
              <a:avLst/>
            </a:prstGeom>
            <a:grpFill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1" name="TextBox 190">
              <a:extLst>
                <a:ext uri="{FF2B5EF4-FFF2-40B4-BE49-F238E27FC236}">
                  <a16:creationId xmlns:a16="http://schemas.microsoft.com/office/drawing/2014/main" id="{4A2D7BD3-2817-4144-4B53-A53470C51422}"/>
                </a:ext>
              </a:extLst>
            </p:cNvPr>
            <p:cNvSpPr txBox="1"/>
            <p:nvPr/>
          </p:nvSpPr>
          <p:spPr>
            <a:xfrm>
              <a:off x="1000861" y="3303408"/>
              <a:ext cx="473206" cy="45833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8.0</a:t>
              </a:r>
            </a:p>
          </p:txBody>
        </p:sp>
        <p:sp>
          <p:nvSpPr>
            <p:cNvPr id="192" name="TextBox 191">
              <a:extLst>
                <a:ext uri="{FF2B5EF4-FFF2-40B4-BE49-F238E27FC236}">
                  <a16:creationId xmlns:a16="http://schemas.microsoft.com/office/drawing/2014/main" id="{D3AB8A90-4472-8871-C641-A4D633322D4B}"/>
                </a:ext>
              </a:extLst>
            </p:cNvPr>
            <p:cNvSpPr txBox="1"/>
            <p:nvPr/>
          </p:nvSpPr>
          <p:spPr>
            <a:xfrm>
              <a:off x="531553" y="3939144"/>
              <a:ext cx="2010315" cy="381948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b="1" i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hlinkClick r:id="rId7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myPROFILE</a:t>
              </a:r>
              <a:endParaRPr lang="en-US" sz="1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cxnSp>
        <p:nvCxnSpPr>
          <p:cNvPr id="193" name="Straight Arrow Connector 192">
            <a:extLst>
              <a:ext uri="{FF2B5EF4-FFF2-40B4-BE49-F238E27FC236}">
                <a16:creationId xmlns:a16="http://schemas.microsoft.com/office/drawing/2014/main" id="{9FC5A7A2-0810-1B65-D237-B96D01083593}"/>
              </a:ext>
            </a:extLst>
          </p:cNvPr>
          <p:cNvCxnSpPr>
            <a:cxnSpLocks/>
            <a:stCxn id="70" idx="3"/>
            <a:endCxn id="189" idx="1"/>
          </p:cNvCxnSpPr>
          <p:nvPr/>
        </p:nvCxnSpPr>
        <p:spPr>
          <a:xfrm>
            <a:off x="5475325" y="4070589"/>
            <a:ext cx="1710932" cy="2327113"/>
          </a:xfrm>
          <a:prstGeom prst="straightConnector1">
            <a:avLst/>
          </a:prstGeom>
          <a:ln w="28575">
            <a:solidFill>
              <a:srgbClr val="202C8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Arrow Connector 195">
            <a:extLst>
              <a:ext uri="{FF2B5EF4-FFF2-40B4-BE49-F238E27FC236}">
                <a16:creationId xmlns:a16="http://schemas.microsoft.com/office/drawing/2014/main" id="{A48DE960-D31C-33A2-7714-95DF8BB13E67}"/>
              </a:ext>
            </a:extLst>
          </p:cNvPr>
          <p:cNvCxnSpPr>
            <a:cxnSpLocks/>
            <a:stCxn id="128" idx="3"/>
            <a:endCxn id="189" idx="1"/>
          </p:cNvCxnSpPr>
          <p:nvPr/>
        </p:nvCxnSpPr>
        <p:spPr>
          <a:xfrm>
            <a:off x="5464060" y="5204038"/>
            <a:ext cx="1722197" cy="1193664"/>
          </a:xfrm>
          <a:prstGeom prst="straightConnector1">
            <a:avLst/>
          </a:prstGeom>
          <a:ln w="28575">
            <a:solidFill>
              <a:srgbClr val="202C8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Connector: Elbow 198">
            <a:extLst>
              <a:ext uri="{FF2B5EF4-FFF2-40B4-BE49-F238E27FC236}">
                <a16:creationId xmlns:a16="http://schemas.microsoft.com/office/drawing/2014/main" id="{73D9EC1E-0ED4-8B60-1204-8E729D871CD9}"/>
              </a:ext>
            </a:extLst>
          </p:cNvPr>
          <p:cNvCxnSpPr>
            <a:cxnSpLocks/>
            <a:stCxn id="189" idx="3"/>
            <a:endCxn id="64" idx="1"/>
          </p:cNvCxnSpPr>
          <p:nvPr/>
        </p:nvCxnSpPr>
        <p:spPr>
          <a:xfrm flipV="1">
            <a:off x="8431273" y="3687327"/>
            <a:ext cx="957924" cy="2710375"/>
          </a:xfrm>
          <a:prstGeom prst="bentConnector3">
            <a:avLst>
              <a:gd name="adj1" fmla="val 50000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8D84550E-61D5-23DB-4C9A-ABBCA90DEF66}"/>
              </a:ext>
            </a:extLst>
          </p:cNvPr>
          <p:cNvCxnSpPr>
            <a:cxnSpLocks/>
            <a:stCxn id="34" idx="1"/>
            <a:endCxn id="8" idx="0"/>
          </p:cNvCxnSpPr>
          <p:nvPr/>
        </p:nvCxnSpPr>
        <p:spPr>
          <a:xfrm flipH="1">
            <a:off x="4704255" y="1816163"/>
            <a:ext cx="824214" cy="640223"/>
          </a:xfrm>
          <a:prstGeom prst="straightConnector1">
            <a:avLst/>
          </a:prstGeom>
          <a:ln w="28575">
            <a:solidFill>
              <a:srgbClr val="202C8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2243C93E-D84A-44B9-D5DF-C25D494BFE25}"/>
              </a:ext>
            </a:extLst>
          </p:cNvPr>
          <p:cNvCxnSpPr>
            <a:cxnSpLocks/>
            <a:stCxn id="82" idx="0"/>
            <a:endCxn id="46" idx="2"/>
          </p:cNvCxnSpPr>
          <p:nvPr/>
        </p:nvCxnSpPr>
        <p:spPr>
          <a:xfrm flipV="1">
            <a:off x="7770366" y="3766879"/>
            <a:ext cx="10726" cy="119939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Left Bracket 45">
            <a:extLst>
              <a:ext uri="{FF2B5EF4-FFF2-40B4-BE49-F238E27FC236}">
                <a16:creationId xmlns:a16="http://schemas.microsoft.com/office/drawing/2014/main" id="{AEEACC03-E602-614A-4F6F-C92E427AEE33}"/>
              </a:ext>
            </a:extLst>
          </p:cNvPr>
          <p:cNvSpPr/>
          <p:nvPr/>
        </p:nvSpPr>
        <p:spPr>
          <a:xfrm>
            <a:off x="7556699" y="3509145"/>
            <a:ext cx="224393" cy="257734"/>
          </a:xfrm>
          <a:prstGeom prst="leftBracket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314AE771-7AC0-5D6C-2F2A-792C0DBD3B2F}"/>
              </a:ext>
            </a:extLst>
          </p:cNvPr>
          <p:cNvGrpSpPr/>
          <p:nvPr/>
        </p:nvGrpSpPr>
        <p:grpSpPr>
          <a:xfrm>
            <a:off x="5741980" y="143186"/>
            <a:ext cx="1438279" cy="909611"/>
            <a:chOff x="317066" y="3289300"/>
            <a:chExt cx="2388898" cy="1163320"/>
          </a:xfrm>
        </p:grpSpPr>
        <p:sp>
          <p:nvSpPr>
            <p:cNvPr id="53" name="Rectangle: Rounded Corners 52">
              <a:extLst>
                <a:ext uri="{FF2B5EF4-FFF2-40B4-BE49-F238E27FC236}">
                  <a16:creationId xmlns:a16="http://schemas.microsoft.com/office/drawing/2014/main" id="{6C41AA82-CEBA-DF70-AD39-F9079C979DC2}"/>
                </a:ext>
              </a:extLst>
            </p:cNvPr>
            <p:cNvSpPr/>
            <p:nvPr/>
          </p:nvSpPr>
          <p:spPr>
            <a:xfrm>
              <a:off x="406400" y="3289300"/>
              <a:ext cx="2174240" cy="1163320"/>
            </a:xfrm>
            <a:prstGeom prst="round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D9ED127F-4628-EAFB-2452-DC7E1287F574}"/>
                </a:ext>
              </a:extLst>
            </p:cNvPr>
            <p:cNvCxnSpPr>
              <a:cxnSpLocks/>
              <a:stCxn id="53" idx="1"/>
              <a:endCxn id="53" idx="3"/>
            </p:cNvCxnSpPr>
            <p:nvPr/>
          </p:nvCxnSpPr>
          <p:spPr>
            <a:xfrm>
              <a:off x="406400" y="3870960"/>
              <a:ext cx="217424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EC4C9CF8-0CFB-7C07-5858-796CC91AA664}"/>
                </a:ext>
              </a:extLst>
            </p:cNvPr>
            <p:cNvSpPr txBox="1"/>
            <p:nvPr/>
          </p:nvSpPr>
          <p:spPr>
            <a:xfrm>
              <a:off x="1015965" y="3298232"/>
              <a:ext cx="785968" cy="4723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9.0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0821CD79-88DF-7025-A90C-1F1FB45E1FF5}"/>
                </a:ext>
              </a:extLst>
            </p:cNvPr>
            <p:cNvSpPr txBox="1"/>
            <p:nvPr/>
          </p:nvSpPr>
          <p:spPr>
            <a:xfrm>
              <a:off x="317066" y="3874749"/>
              <a:ext cx="2388898" cy="3936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</a:rPr>
                <a:t>PROD SEARCH</a:t>
              </a:r>
            </a:p>
          </p:txBody>
        </p:sp>
      </p:grp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14A02186-6ACE-751C-8D8D-15D50F612A76}"/>
              </a:ext>
            </a:extLst>
          </p:cNvPr>
          <p:cNvCxnSpPr>
            <a:cxnSpLocks/>
            <a:stCxn id="34" idx="0"/>
            <a:endCxn id="53" idx="2"/>
          </p:cNvCxnSpPr>
          <p:nvPr/>
        </p:nvCxnSpPr>
        <p:spPr>
          <a:xfrm flipV="1">
            <a:off x="6204109" y="1052797"/>
            <a:ext cx="246176" cy="322439"/>
          </a:xfrm>
          <a:prstGeom prst="straightConnector1">
            <a:avLst/>
          </a:prstGeom>
          <a:ln w="28575">
            <a:solidFill>
              <a:srgbClr val="202C8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onnector: Elbow 76">
            <a:extLst>
              <a:ext uri="{FF2B5EF4-FFF2-40B4-BE49-F238E27FC236}">
                <a16:creationId xmlns:a16="http://schemas.microsoft.com/office/drawing/2014/main" id="{3D82D4BF-B8D8-820B-B5A3-B583F1126342}"/>
              </a:ext>
            </a:extLst>
          </p:cNvPr>
          <p:cNvCxnSpPr>
            <a:cxnSpLocks/>
            <a:stCxn id="53" idx="3"/>
            <a:endCxn id="58" idx="1"/>
          </p:cNvCxnSpPr>
          <p:nvPr/>
        </p:nvCxnSpPr>
        <p:spPr>
          <a:xfrm>
            <a:off x="7104805" y="597992"/>
            <a:ext cx="1820552" cy="1067493"/>
          </a:xfrm>
          <a:prstGeom prst="bentConnector3">
            <a:avLst>
              <a:gd name="adj1" fmla="val 8563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00E663F8-11E2-705F-C9A0-B2F4B745A5B6}"/>
              </a:ext>
            </a:extLst>
          </p:cNvPr>
          <p:cNvGrpSpPr/>
          <p:nvPr/>
        </p:nvGrpSpPr>
        <p:grpSpPr>
          <a:xfrm>
            <a:off x="9889592" y="4231599"/>
            <a:ext cx="2280132" cy="996173"/>
            <a:chOff x="3484879" y="4250058"/>
            <a:chExt cx="3299784" cy="74104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E2F52B0-B096-6F54-12C9-AAC33300FBE1}"/>
                </a:ext>
              </a:extLst>
            </p:cNvPr>
            <p:cNvSpPr/>
            <p:nvPr/>
          </p:nvSpPr>
          <p:spPr>
            <a:xfrm>
              <a:off x="3484879" y="4250059"/>
              <a:ext cx="819001" cy="741039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D3.1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8A8C53E-292F-9B09-2851-881EBFEE4B02}"/>
                </a:ext>
              </a:extLst>
            </p:cNvPr>
            <p:cNvSpPr/>
            <p:nvPr/>
          </p:nvSpPr>
          <p:spPr>
            <a:xfrm>
              <a:off x="4145280" y="4250058"/>
              <a:ext cx="2639383" cy="741039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LIST OF SHOPPING CART ITEMS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BDBADF8-1223-4A35-EE0F-F06B30135005}"/>
              </a:ext>
            </a:extLst>
          </p:cNvPr>
          <p:cNvGrpSpPr/>
          <p:nvPr/>
        </p:nvGrpSpPr>
        <p:grpSpPr>
          <a:xfrm>
            <a:off x="9889592" y="5401529"/>
            <a:ext cx="2199109" cy="996173"/>
            <a:chOff x="3484879" y="4250058"/>
            <a:chExt cx="3299784" cy="741040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A3B5849-EFB8-FC46-F44E-BF5B6BF016F2}"/>
                </a:ext>
              </a:extLst>
            </p:cNvPr>
            <p:cNvSpPr/>
            <p:nvPr/>
          </p:nvSpPr>
          <p:spPr>
            <a:xfrm>
              <a:off x="3484879" y="4250059"/>
              <a:ext cx="819001" cy="741039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D3.2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EB894F7-4788-63FB-E506-5182BAAAE27B}"/>
                </a:ext>
              </a:extLst>
            </p:cNvPr>
            <p:cNvSpPr/>
            <p:nvPr/>
          </p:nvSpPr>
          <p:spPr>
            <a:xfrm>
              <a:off x="4145280" y="4250058"/>
              <a:ext cx="2639383" cy="741039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LIST OF INCOMING SHIPMENT</a:t>
              </a:r>
            </a:p>
          </p:txBody>
        </p:sp>
      </p:grp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C0836482-F52A-C786-AF78-C9F6CCE7E4AE}"/>
              </a:ext>
            </a:extLst>
          </p:cNvPr>
          <p:cNvCxnSpPr>
            <a:cxnSpLocks/>
            <a:stCxn id="64" idx="2"/>
            <a:endCxn id="11" idx="1"/>
          </p:cNvCxnSpPr>
          <p:nvPr/>
        </p:nvCxnSpPr>
        <p:spPr>
          <a:xfrm rot="16200000" flipH="1">
            <a:off x="9416257" y="4256351"/>
            <a:ext cx="671840" cy="274830"/>
          </a:xfrm>
          <a:prstGeom prst="bentConnector2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2A36DCDF-746F-E767-7A35-1538F204AB14}"/>
              </a:ext>
            </a:extLst>
          </p:cNvPr>
          <p:cNvCxnSpPr>
            <a:cxnSpLocks/>
            <a:stCxn id="64" idx="2"/>
            <a:endCxn id="16" idx="1"/>
          </p:cNvCxnSpPr>
          <p:nvPr/>
        </p:nvCxnSpPr>
        <p:spPr>
          <a:xfrm rot="16200000" flipH="1">
            <a:off x="8831292" y="4841316"/>
            <a:ext cx="1841770" cy="274830"/>
          </a:xfrm>
          <a:prstGeom prst="bentConnector2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96568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AB426-5B7C-607E-D413-5D2C9495CC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3276" y="1770888"/>
            <a:ext cx="4169664" cy="667512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87DFD8-D262-D485-B1F2-817C5A0928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1564" y="2642616"/>
            <a:ext cx="4169664" cy="2176272"/>
          </a:xfrm>
        </p:spPr>
        <p:txBody>
          <a:bodyPr/>
          <a:lstStyle/>
          <a:p>
            <a:r>
              <a:rPr lang="en-US" dirty="0"/>
              <a:t>Garry M. Cacho</a:t>
            </a:r>
          </a:p>
          <a:p>
            <a:r>
              <a:rPr lang="en-US" dirty="0"/>
              <a:t>gc120978levelup1@gmail.com</a:t>
            </a:r>
          </a:p>
          <a:p>
            <a:r>
              <a:rPr lang="en-US" dirty="0">
                <a:hlinkClick r:id="rId2"/>
              </a:rPr>
              <a:t>www.garrymcacho.com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3B1E84-792E-0DA1-5C20-37210D293A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0055" y="0"/>
            <a:ext cx="6811945" cy="6811945"/>
          </a:xfrm>
          <a:prstGeom prst="rect">
            <a:avLst/>
          </a:prstGeom>
        </p:spPr>
      </p:pic>
      <p:sp>
        <p:nvSpPr>
          <p:cNvPr id="6" name="Speech Bubble: Oval 5">
            <a:extLst>
              <a:ext uri="{FF2B5EF4-FFF2-40B4-BE49-F238E27FC236}">
                <a16:creationId xmlns:a16="http://schemas.microsoft.com/office/drawing/2014/main" id="{C167E1D2-AC85-AC82-0FE2-F993653E0FA7}"/>
              </a:ext>
            </a:extLst>
          </p:cNvPr>
          <p:cNvSpPr/>
          <p:nvPr/>
        </p:nvSpPr>
        <p:spPr>
          <a:xfrm>
            <a:off x="3446987" y="3627036"/>
            <a:ext cx="4340485" cy="2849831"/>
          </a:xfrm>
          <a:prstGeom prst="wedgeEllipseCallout">
            <a:avLst>
              <a:gd name="adj1" fmla="val 85388"/>
              <a:gd name="adj2" fmla="val -5159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C8D72B0-2919-A20F-1C2F-0E917F6C4893}"/>
              </a:ext>
            </a:extLst>
          </p:cNvPr>
          <p:cNvSpPr/>
          <p:nvPr/>
        </p:nvSpPr>
        <p:spPr>
          <a:xfrm>
            <a:off x="4323484" y="3927656"/>
            <a:ext cx="293561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Web Dev</a:t>
            </a:r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8FFAF119-F5E8-138B-7362-348AFC520419}"/>
                  </a:ext>
                </a:extLst>
              </p14:cNvPr>
              <p14:cNvContentPartPr/>
              <p14:nvPr/>
            </p14:nvContentPartPr>
            <p14:xfrm>
              <a:off x="4007569" y="5078063"/>
              <a:ext cx="885600" cy="6757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8FFAF119-F5E8-138B-7362-348AFC52041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944569" y="5015063"/>
                <a:ext cx="1011240" cy="80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74B5CAA7-B4E9-0DD2-FD99-B620AC3904A2}"/>
                  </a:ext>
                </a:extLst>
              </p14:cNvPr>
              <p14:cNvContentPartPr/>
              <p14:nvPr/>
            </p14:nvContentPartPr>
            <p14:xfrm>
              <a:off x="4776690" y="5461407"/>
              <a:ext cx="835200" cy="5637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74B5CAA7-B4E9-0DD2-FD99-B620AC3904A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714050" y="5398767"/>
                <a:ext cx="960840" cy="689400"/>
              </a:xfrm>
              <a:prstGeom prst="rect">
                <a:avLst/>
              </a:prstGeom>
            </p:spPr>
          </p:pic>
        </mc:Fallback>
      </mc:AlternateContent>
      <p:grpSp>
        <p:nvGrpSpPr>
          <p:cNvPr id="19" name="Group 18">
            <a:extLst>
              <a:ext uri="{FF2B5EF4-FFF2-40B4-BE49-F238E27FC236}">
                <a16:creationId xmlns:a16="http://schemas.microsoft.com/office/drawing/2014/main" id="{AFE5F2E6-36D4-F9DF-8734-7FCC7A7B813C}"/>
              </a:ext>
            </a:extLst>
          </p:cNvPr>
          <p:cNvGrpSpPr/>
          <p:nvPr/>
        </p:nvGrpSpPr>
        <p:grpSpPr>
          <a:xfrm>
            <a:off x="5392807" y="4566776"/>
            <a:ext cx="2040840" cy="1165680"/>
            <a:chOff x="6138570" y="4270403"/>
            <a:chExt cx="2040840" cy="11656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67A9CA42-F8F9-1954-0D11-07AEC029A327}"/>
                    </a:ext>
                  </a:extLst>
                </p14:cNvPr>
                <p14:cNvContentPartPr/>
                <p14:nvPr/>
              </p14:nvContentPartPr>
              <p14:xfrm>
                <a:off x="6138570" y="4832723"/>
                <a:ext cx="483120" cy="5040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67A9CA42-F8F9-1954-0D11-07AEC029A327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075930" y="4769723"/>
                  <a:ext cx="608760" cy="62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1BD42CDE-D59A-EF58-019E-7EC440125283}"/>
                    </a:ext>
                  </a:extLst>
                </p14:cNvPr>
                <p14:cNvContentPartPr/>
                <p14:nvPr/>
              </p14:nvContentPartPr>
              <p14:xfrm>
                <a:off x="6852450" y="4662083"/>
                <a:ext cx="11160" cy="6519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1BD42CDE-D59A-EF58-019E-7EC440125283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789450" y="4599083"/>
                  <a:ext cx="136800" cy="77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D14CF1B0-BB21-D39C-9C7D-16EDE6D38558}"/>
                    </a:ext>
                  </a:extLst>
                </p14:cNvPr>
                <p14:cNvContentPartPr/>
                <p14:nvPr/>
              </p14:nvContentPartPr>
              <p14:xfrm>
                <a:off x="6897090" y="4833083"/>
                <a:ext cx="367920" cy="3661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D14CF1B0-BB21-D39C-9C7D-16EDE6D38558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834450" y="4770083"/>
                  <a:ext cx="493560" cy="49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4860B315-4754-8CAF-A71D-28EF76F7FB1F}"/>
                    </a:ext>
                  </a:extLst>
                </p14:cNvPr>
                <p14:cNvContentPartPr/>
                <p14:nvPr/>
              </p14:nvContentPartPr>
              <p14:xfrm>
                <a:off x="7394970" y="4732283"/>
                <a:ext cx="392760" cy="64404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4860B315-4754-8CAF-A71D-28EF76F7FB1F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332330" y="4669283"/>
                  <a:ext cx="518400" cy="76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AE0A6993-17C0-DD49-F0EC-BCB1ECBF33EC}"/>
                    </a:ext>
                  </a:extLst>
                </p14:cNvPr>
                <p14:cNvContentPartPr/>
                <p14:nvPr/>
              </p14:nvContentPartPr>
              <p14:xfrm>
                <a:off x="8088330" y="4270403"/>
                <a:ext cx="91080" cy="8928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AE0A6993-17C0-DD49-F0EC-BCB1ECBF33EC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8025690" y="4207763"/>
                  <a:ext cx="216720" cy="10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A527FF83-1408-6785-1C84-242FB68F62B3}"/>
                    </a:ext>
                  </a:extLst>
                </p14:cNvPr>
                <p14:cNvContentPartPr/>
                <p14:nvPr/>
              </p14:nvContentPartPr>
              <p14:xfrm>
                <a:off x="7958010" y="5431763"/>
                <a:ext cx="360" cy="43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A527FF83-1408-6785-1C84-242FB68F62B3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895010" y="5369123"/>
                  <a:ext cx="126000" cy="1299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0039624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B64105D-8523-4B02-4501-D739E52C4E8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LightScree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8353" r="4334"/>
          <a:stretch/>
        </p:blipFill>
        <p:spPr>
          <a:xfrm>
            <a:off x="-93877" y="294640"/>
            <a:ext cx="11663680" cy="593598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A940BC6-9DA0-FB4D-8879-DC8B3958C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7101" y="3044952"/>
            <a:ext cx="7530364" cy="768096"/>
          </a:xfrm>
        </p:spPr>
        <p:txBody>
          <a:bodyPr/>
          <a:lstStyle/>
          <a:p>
            <a:r>
              <a:rPr lang="en-US" dirty="0"/>
              <a:t>Brief Introduction</a:t>
            </a:r>
          </a:p>
        </p:txBody>
      </p:sp>
    </p:spTree>
    <p:extLst>
      <p:ext uri="{BB962C8B-B14F-4D97-AF65-F5344CB8AC3E}">
        <p14:creationId xmlns:p14="http://schemas.microsoft.com/office/powerpoint/2010/main" val="9796220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ooter Placeholder 13">
            <a:extLst>
              <a:ext uri="{FF2B5EF4-FFF2-40B4-BE49-F238E27FC236}">
                <a16:creationId xmlns:a16="http://schemas.microsoft.com/office/drawing/2014/main" id="{9F83EC1B-327A-9832-7994-AC1BCA6F56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04367" y="429268"/>
            <a:ext cx="3200400" cy="274320"/>
          </a:xfrm>
        </p:spPr>
        <p:txBody>
          <a:bodyPr/>
          <a:lstStyle/>
          <a:p>
            <a:r>
              <a:rPr lang="en-US" dirty="0" err="1"/>
              <a:t>myStore</a:t>
            </a:r>
            <a:r>
              <a:rPr lang="en-US" dirty="0"/>
              <a:t> Web Site Mini Project 1</a:t>
            </a:r>
          </a:p>
        </p:txBody>
      </p:sp>
      <p:sp>
        <p:nvSpPr>
          <p:cNvPr id="18" name="Slide Number Placeholder 14">
            <a:extLst>
              <a:ext uri="{FF2B5EF4-FFF2-40B4-BE49-F238E27FC236}">
                <a16:creationId xmlns:a16="http://schemas.microsoft.com/office/drawing/2014/main" id="{C2F45994-4386-BE5E-FE46-EE50C0DE0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45368" y="457200"/>
            <a:ext cx="987552" cy="274320"/>
          </a:xfrm>
        </p:spPr>
        <p:txBody>
          <a:bodyPr/>
          <a:lstStyle/>
          <a:p>
            <a:fld id="{48F63A3B-78C7-47BE-AE5E-E10140E04643}" type="slidenum">
              <a:rPr lang="en-US" smtClean="0"/>
              <a:t>3</a:t>
            </a:fld>
            <a:endParaRPr lang="en-US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644CDE3-7414-9392-8B90-3FE64A86FA52}"/>
              </a:ext>
            </a:extLst>
          </p:cNvPr>
          <p:cNvGrpSpPr/>
          <p:nvPr/>
        </p:nvGrpSpPr>
        <p:grpSpPr>
          <a:xfrm>
            <a:off x="815522" y="2170859"/>
            <a:ext cx="3261408" cy="3718663"/>
            <a:chOff x="181588" y="1573686"/>
            <a:chExt cx="4042940" cy="3076117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8698A165-4C46-1B26-9603-0A6D44C46E34}"/>
                </a:ext>
              </a:extLst>
            </p:cNvPr>
            <p:cNvSpPr/>
            <p:nvPr/>
          </p:nvSpPr>
          <p:spPr>
            <a:xfrm>
              <a:off x="181588" y="1573686"/>
              <a:ext cx="4042940" cy="3076117"/>
            </a:xfrm>
            <a:prstGeom prst="rect">
              <a:avLst/>
            </a:prstGeom>
            <a:solidFill>
              <a:srgbClr val="202C8F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07A4EFC7-9F1F-4F2F-9D29-0C6CD1B65CE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81588" y="1573686"/>
              <a:ext cx="4042940" cy="2059287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10398F3-07F5-7882-AB31-DD90A73DBD9C}"/>
                </a:ext>
              </a:extLst>
            </p:cNvPr>
            <p:cNvSpPr txBox="1"/>
            <p:nvPr/>
          </p:nvSpPr>
          <p:spPr>
            <a:xfrm>
              <a:off x="251927" y="3779107"/>
              <a:ext cx="381622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0" i="0" dirty="0">
                  <a:solidFill>
                    <a:srgbClr val="D1D5DB"/>
                  </a:solidFill>
                  <a:effectLst/>
                  <a:latin typeface="Söhne"/>
                </a:rPr>
                <a:t>Modern and user-friendly online store web app</a:t>
              </a:r>
              <a:endParaRPr lang="en-US" dirty="0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90C1141-1C1E-4F6B-4326-69571F722DFD}"/>
              </a:ext>
            </a:extLst>
          </p:cNvPr>
          <p:cNvGrpSpPr/>
          <p:nvPr/>
        </p:nvGrpSpPr>
        <p:grpSpPr>
          <a:xfrm>
            <a:off x="4449253" y="2145662"/>
            <a:ext cx="3272045" cy="3743860"/>
            <a:chOff x="4183225" y="1524955"/>
            <a:chExt cx="3272045" cy="2525946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DD05683B-2F22-D6B5-9A1C-02A98B1380E7}"/>
                </a:ext>
              </a:extLst>
            </p:cNvPr>
            <p:cNvSpPr/>
            <p:nvPr/>
          </p:nvSpPr>
          <p:spPr>
            <a:xfrm>
              <a:off x="4183225" y="1534621"/>
              <a:ext cx="3261408" cy="2516280"/>
            </a:xfrm>
            <a:prstGeom prst="rect">
              <a:avLst/>
            </a:prstGeom>
            <a:solidFill>
              <a:schemeClr val="bg1">
                <a:lumMod val="2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854C638-BAC7-29E3-9FB2-D286FF9E63E8}"/>
                </a:ext>
              </a:extLst>
            </p:cNvPr>
            <p:cNvSpPr txBox="1"/>
            <p:nvPr/>
          </p:nvSpPr>
          <p:spPr>
            <a:xfrm>
              <a:off x="4239967" y="3338667"/>
              <a:ext cx="307851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0" i="0" dirty="0">
                  <a:solidFill>
                    <a:srgbClr val="D1D5DB"/>
                  </a:solidFill>
                  <a:effectLst/>
                  <a:latin typeface="Söhne"/>
                </a:rPr>
                <a:t>Mobile responsive design, accessible from any device.</a:t>
              </a:r>
              <a:endParaRPr lang="en-US" dirty="0"/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8C62521A-42B5-F094-49CD-1988434E21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193863" y="1524955"/>
              <a:ext cx="3261407" cy="1684508"/>
            </a:xfrm>
            <a:prstGeom prst="rect">
              <a:avLst/>
            </a:prstGeom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49EC214-CA99-F2D2-CE77-187FED555D21}"/>
              </a:ext>
            </a:extLst>
          </p:cNvPr>
          <p:cNvGrpSpPr/>
          <p:nvPr/>
        </p:nvGrpSpPr>
        <p:grpSpPr>
          <a:xfrm>
            <a:off x="8082984" y="2145662"/>
            <a:ext cx="3272045" cy="3743860"/>
            <a:chOff x="7597033" y="1426203"/>
            <a:chExt cx="3272045" cy="2516280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1A6E59D1-534A-A0EB-6F1F-E1AC41E9A276}"/>
                </a:ext>
              </a:extLst>
            </p:cNvPr>
            <p:cNvSpPr/>
            <p:nvPr/>
          </p:nvSpPr>
          <p:spPr>
            <a:xfrm>
              <a:off x="7597033" y="1426203"/>
              <a:ext cx="3261408" cy="2516280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FE21B76-6460-DFC3-93FA-AE666D40CFF4}"/>
                </a:ext>
              </a:extLst>
            </p:cNvPr>
            <p:cNvSpPr txBox="1"/>
            <p:nvPr/>
          </p:nvSpPr>
          <p:spPr>
            <a:xfrm>
              <a:off x="7607670" y="3228584"/>
              <a:ext cx="307851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0" i="0" dirty="0">
                  <a:solidFill>
                    <a:srgbClr val="D1D5DB"/>
                  </a:solidFill>
                  <a:effectLst/>
                  <a:latin typeface="Söhne"/>
                </a:rPr>
                <a:t>Advanced product item search and filtering function</a:t>
              </a:r>
              <a:endParaRPr lang="en-US" dirty="0"/>
            </a:p>
          </p:txBody>
        </p: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D9B1E984-7666-9044-F1D8-E9C2D953D5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607670" y="1441159"/>
              <a:ext cx="3261408" cy="16692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842309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ooter Placeholder 13">
            <a:extLst>
              <a:ext uri="{FF2B5EF4-FFF2-40B4-BE49-F238E27FC236}">
                <a16:creationId xmlns:a16="http://schemas.microsoft.com/office/drawing/2014/main" id="{91D2FA64-A6FE-0E45-5706-688433533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04367" y="429268"/>
            <a:ext cx="3200400" cy="274320"/>
          </a:xfrm>
        </p:spPr>
        <p:txBody>
          <a:bodyPr/>
          <a:lstStyle/>
          <a:p>
            <a:r>
              <a:rPr lang="en-US" dirty="0" err="1"/>
              <a:t>myStore</a:t>
            </a:r>
            <a:r>
              <a:rPr lang="en-US" dirty="0"/>
              <a:t> Web Site Mini Project 1</a:t>
            </a:r>
          </a:p>
        </p:txBody>
      </p:sp>
      <p:sp>
        <p:nvSpPr>
          <p:cNvPr id="30" name="Slide Number Placeholder 14">
            <a:extLst>
              <a:ext uri="{FF2B5EF4-FFF2-40B4-BE49-F238E27FC236}">
                <a16:creationId xmlns:a16="http://schemas.microsoft.com/office/drawing/2014/main" id="{4C905EF3-3D30-7BFC-65BC-44D34102E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45368" y="457200"/>
            <a:ext cx="987552" cy="274320"/>
          </a:xfrm>
        </p:spPr>
        <p:txBody>
          <a:bodyPr/>
          <a:lstStyle/>
          <a:p>
            <a:fld id="{48F63A3B-78C7-47BE-AE5E-E10140E04643}" type="slidenum">
              <a:rPr lang="en-US" smtClean="0"/>
              <a:t>4</a:t>
            </a:fld>
            <a:endParaRPr lang="en-US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9D6A274-6093-0785-DA74-54F87648D513}"/>
              </a:ext>
            </a:extLst>
          </p:cNvPr>
          <p:cNvGrpSpPr/>
          <p:nvPr/>
        </p:nvGrpSpPr>
        <p:grpSpPr>
          <a:xfrm>
            <a:off x="798108" y="2134458"/>
            <a:ext cx="3261408" cy="3755063"/>
            <a:chOff x="769417" y="4173657"/>
            <a:chExt cx="3261408" cy="2516280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7B8E39DF-699C-7117-13EE-4FA2AE40AD7C}"/>
                </a:ext>
              </a:extLst>
            </p:cNvPr>
            <p:cNvSpPr/>
            <p:nvPr/>
          </p:nvSpPr>
          <p:spPr>
            <a:xfrm>
              <a:off x="769417" y="4173657"/>
              <a:ext cx="3261408" cy="2516280"/>
            </a:xfrm>
            <a:prstGeom prst="rect">
              <a:avLst/>
            </a:prstGeom>
            <a:solidFill>
              <a:schemeClr val="bg2">
                <a:lumMod val="10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19BB97D-AD75-6FC2-04AC-09770D03D93C}"/>
                </a:ext>
              </a:extLst>
            </p:cNvPr>
            <p:cNvSpPr txBox="1"/>
            <p:nvPr/>
          </p:nvSpPr>
          <p:spPr>
            <a:xfrm>
              <a:off x="826159" y="5977703"/>
              <a:ext cx="320466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D1D5DB"/>
                  </a:solidFill>
                  <a:latin typeface="Söhne"/>
                </a:rPr>
                <a:t>The web app has sign up, login, logout and user info features</a:t>
              </a:r>
              <a:endParaRPr lang="en-US" dirty="0"/>
            </a:p>
          </p:txBody>
        </p: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3A79C13D-FCDB-2EE4-2A19-05794CEEED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97788" y="4173657"/>
              <a:ext cx="3204666" cy="1627099"/>
            </a:xfrm>
            <a:prstGeom prst="rect">
              <a:avLst/>
            </a:prstGeom>
          </p:spPr>
        </p:pic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87663142-5390-D840-356C-3D441E01C784}"/>
              </a:ext>
            </a:extLst>
          </p:cNvPr>
          <p:cNvGrpSpPr/>
          <p:nvPr/>
        </p:nvGrpSpPr>
        <p:grpSpPr>
          <a:xfrm>
            <a:off x="4413262" y="2134458"/>
            <a:ext cx="3261408" cy="3755063"/>
            <a:chOff x="4386177" y="4157316"/>
            <a:chExt cx="3261408" cy="2516280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996AA41E-E657-5CB3-726F-0F45FE0F097E}"/>
                </a:ext>
              </a:extLst>
            </p:cNvPr>
            <p:cNvSpPr/>
            <p:nvPr/>
          </p:nvSpPr>
          <p:spPr>
            <a:xfrm>
              <a:off x="4386177" y="4157316"/>
              <a:ext cx="3261408" cy="251628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259AA13-82F6-14AA-4E5C-B0D3DAF818D8}"/>
                </a:ext>
              </a:extLst>
            </p:cNvPr>
            <p:cNvSpPr txBox="1"/>
            <p:nvPr/>
          </p:nvSpPr>
          <p:spPr>
            <a:xfrm>
              <a:off x="4442919" y="5993235"/>
              <a:ext cx="320466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D1D5DB"/>
                  </a:solidFill>
                  <a:latin typeface="Söhne"/>
                </a:rPr>
                <a:t>Simple product categorization to make the app less cluttery</a:t>
              </a:r>
              <a:endParaRPr lang="en-US" dirty="0"/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76C5A363-589B-F55C-FEB3-99930080C1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386177" y="4161671"/>
              <a:ext cx="3261408" cy="1704446"/>
            </a:xfrm>
            <a:prstGeom prst="rect">
              <a:avLst/>
            </a:prstGeom>
          </p:spPr>
        </p:pic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6B7ED50E-E924-23DD-0CFA-BA5527FA38FD}"/>
              </a:ext>
            </a:extLst>
          </p:cNvPr>
          <p:cNvGrpSpPr/>
          <p:nvPr/>
        </p:nvGrpSpPr>
        <p:grpSpPr>
          <a:xfrm>
            <a:off x="8085159" y="2129378"/>
            <a:ext cx="3261408" cy="3760143"/>
            <a:chOff x="8045831" y="4168577"/>
            <a:chExt cx="3261408" cy="2521360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6CC9F05B-78CF-0D6B-AB42-554AFA4252A2}"/>
                </a:ext>
              </a:extLst>
            </p:cNvPr>
            <p:cNvSpPr/>
            <p:nvPr/>
          </p:nvSpPr>
          <p:spPr>
            <a:xfrm>
              <a:off x="8045831" y="4173657"/>
              <a:ext cx="3261408" cy="251628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C7B4E59-DB25-C7D0-BFF9-0D8BED09D526}"/>
                </a:ext>
              </a:extLst>
            </p:cNvPr>
            <p:cNvSpPr txBox="1"/>
            <p:nvPr/>
          </p:nvSpPr>
          <p:spPr>
            <a:xfrm>
              <a:off x="8102573" y="5977703"/>
              <a:ext cx="320466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D1D5DB"/>
                  </a:solidFill>
                  <a:latin typeface="Söhne"/>
                </a:rPr>
                <a:t>Clear representation of shopping cart and checkout</a:t>
              </a:r>
              <a:endParaRPr lang="en-US" dirty="0"/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EE0D5978-01E9-1CFA-7323-A652925639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054783" y="4168577"/>
              <a:ext cx="3252456" cy="170444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782210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C03748-EB59-5B04-DB4E-3E5F6A9BF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5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D38A9CF-686A-7CB4-66B5-5CA08C7D1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4367" y="703589"/>
            <a:ext cx="7530364" cy="768096"/>
          </a:xfrm>
        </p:spPr>
        <p:txBody>
          <a:bodyPr/>
          <a:lstStyle/>
          <a:p>
            <a:r>
              <a:rPr lang="en-US" dirty="0"/>
              <a:t>Objectives of the project</a:t>
            </a:r>
          </a:p>
        </p:txBody>
      </p:sp>
      <p:sp>
        <p:nvSpPr>
          <p:cNvPr id="7" name="Footer Placeholder 13">
            <a:extLst>
              <a:ext uri="{FF2B5EF4-FFF2-40B4-BE49-F238E27FC236}">
                <a16:creationId xmlns:a16="http://schemas.microsoft.com/office/drawing/2014/main" id="{9C8ECA3B-C951-4A29-14E3-5D1B662F6A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04367" y="429268"/>
            <a:ext cx="3200400" cy="274320"/>
          </a:xfrm>
        </p:spPr>
        <p:txBody>
          <a:bodyPr/>
          <a:lstStyle/>
          <a:p>
            <a:r>
              <a:rPr lang="en-US" dirty="0" err="1"/>
              <a:t>myStore</a:t>
            </a:r>
            <a:r>
              <a:rPr lang="en-US" dirty="0"/>
              <a:t> Web Site Mini Project 1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3FB1406-9285-5D33-E872-1F14822663C8}"/>
              </a:ext>
            </a:extLst>
          </p:cNvPr>
          <p:cNvGrpSpPr/>
          <p:nvPr/>
        </p:nvGrpSpPr>
        <p:grpSpPr>
          <a:xfrm>
            <a:off x="6006705" y="2399715"/>
            <a:ext cx="4424919" cy="3534553"/>
            <a:chOff x="6006705" y="2399715"/>
            <a:chExt cx="4424919" cy="3534553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863F0F5-399D-63AB-348D-44FDA6C3BF8F}"/>
                </a:ext>
              </a:extLst>
            </p:cNvPr>
            <p:cNvSpPr/>
            <p:nvPr/>
          </p:nvSpPr>
          <p:spPr>
            <a:xfrm>
              <a:off x="6006705" y="2399715"/>
              <a:ext cx="4424919" cy="3534553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B796714B-CBA5-212C-DA98-F9FA089A8DC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006705" y="2417012"/>
              <a:ext cx="4412773" cy="2538617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765C7D3-4054-3322-85FC-3F4FDE366445}"/>
                </a:ext>
              </a:extLst>
            </p:cNvPr>
            <p:cNvSpPr txBox="1"/>
            <p:nvPr/>
          </p:nvSpPr>
          <p:spPr>
            <a:xfrm>
              <a:off x="6096000" y="5064975"/>
              <a:ext cx="417677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0" i="0" dirty="0">
                  <a:solidFill>
                    <a:srgbClr val="D1D5DB"/>
                  </a:solidFill>
                  <a:effectLst/>
                  <a:latin typeface="Söhne"/>
                </a:rPr>
                <a:t>To create a proof of concept on how to implement a simple online web app</a:t>
              </a:r>
              <a:endParaRPr lang="en-US" dirty="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8700717-9736-4ADB-DED2-BCD2BCCF4936}"/>
              </a:ext>
            </a:extLst>
          </p:cNvPr>
          <p:cNvGrpSpPr/>
          <p:nvPr/>
        </p:nvGrpSpPr>
        <p:grpSpPr>
          <a:xfrm>
            <a:off x="772233" y="2395269"/>
            <a:ext cx="4424918" cy="3539000"/>
            <a:chOff x="772233" y="2395269"/>
            <a:chExt cx="4424918" cy="35390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2F5C9D4-914D-A4ED-603A-727E5080096F}"/>
                </a:ext>
              </a:extLst>
            </p:cNvPr>
            <p:cNvSpPr/>
            <p:nvPr/>
          </p:nvSpPr>
          <p:spPr>
            <a:xfrm>
              <a:off x="772233" y="2399716"/>
              <a:ext cx="4424918" cy="3534553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F3A311F-0650-84D0-6D7A-87AA8B52EAAE}"/>
                </a:ext>
              </a:extLst>
            </p:cNvPr>
            <p:cNvSpPr txBox="1"/>
            <p:nvPr/>
          </p:nvSpPr>
          <p:spPr>
            <a:xfrm>
              <a:off x="827789" y="4982032"/>
              <a:ext cx="417677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D1D5DB"/>
                  </a:solidFill>
                  <a:latin typeface="Söhne"/>
                </a:rPr>
                <a:t>To handle employers requirement for basic e-commerce platform that can sell products and services.</a:t>
              </a:r>
              <a:endParaRPr lang="en-US" dirty="0"/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FD07508-59D3-F80F-853F-E5C3387188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97379" y="2395269"/>
              <a:ext cx="4399772" cy="25578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559723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D wallpaper: man using welding machine, construction, worker, metal ...">
            <a:extLst>
              <a:ext uri="{FF2B5EF4-FFF2-40B4-BE49-F238E27FC236}">
                <a16:creationId xmlns:a16="http://schemas.microsoft.com/office/drawing/2014/main" id="{38F77776-7ACF-F632-EE46-304109EC97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61DBB06F-E3C6-9B54-B1D3-0F6AD06A1C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9940" y="2739049"/>
            <a:ext cx="6400800" cy="1379902"/>
          </a:xfrm>
          <a:solidFill>
            <a:srgbClr val="FFFF00">
              <a:alpha val="67059"/>
            </a:srgbClr>
          </a:solidFill>
          <a:ln>
            <a:noFill/>
          </a:ln>
        </p:spPr>
        <p:txBody>
          <a:bodyPr/>
          <a:lstStyle/>
          <a:p>
            <a:r>
              <a:rPr lang="en-US" sz="4400" b="1" dirty="0">
                <a:solidFill>
                  <a:schemeClr val="accent6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DEVELOPMENT PROCESS</a:t>
            </a:r>
          </a:p>
        </p:txBody>
      </p:sp>
    </p:spTree>
    <p:extLst>
      <p:ext uri="{BB962C8B-B14F-4D97-AF65-F5344CB8AC3E}">
        <p14:creationId xmlns:p14="http://schemas.microsoft.com/office/powerpoint/2010/main" val="23343549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D17E4BB-4FFB-8B5A-0B12-B57897170D7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LightScree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9000" y="770714"/>
            <a:ext cx="10063480" cy="534622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86D4EB89-3E8B-A507-49BB-249B1F166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0" y="2552460"/>
            <a:ext cx="6400800" cy="2812019"/>
          </a:xfrm>
          <a:noFill/>
        </p:spPr>
        <p:txBody>
          <a:bodyPr/>
          <a:lstStyle/>
          <a:p>
            <a:r>
              <a:rPr lang="en-US" sz="4400" b="1" dirty="0" err="1">
                <a:solidFill>
                  <a:schemeClr val="accent6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TechnologIES</a:t>
            </a:r>
            <a:r>
              <a:rPr lang="en-US" sz="4400" b="1" dirty="0">
                <a:solidFill>
                  <a:schemeClr val="accent6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 UTILIZED TO IMPLEMENT THE PROJECT</a:t>
            </a:r>
          </a:p>
        </p:txBody>
      </p:sp>
    </p:spTree>
    <p:extLst>
      <p:ext uri="{BB962C8B-B14F-4D97-AF65-F5344CB8AC3E}">
        <p14:creationId xmlns:p14="http://schemas.microsoft.com/office/powerpoint/2010/main" val="27082853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ooter Placeholder 5">
            <a:extLst>
              <a:ext uri="{FF2B5EF4-FFF2-40B4-BE49-F238E27FC236}">
                <a16:creationId xmlns:a16="http://schemas.microsoft.com/office/drawing/2014/main" id="{C1AC9CDA-AFBA-62C4-C3AD-6569C66B8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56478" y="27992"/>
            <a:ext cx="3200400" cy="274320"/>
          </a:xfrm>
        </p:spPr>
        <p:txBody>
          <a:bodyPr/>
          <a:lstStyle/>
          <a:p>
            <a:r>
              <a:rPr lang="en-US" dirty="0" err="1"/>
              <a:t>myStore</a:t>
            </a:r>
            <a:r>
              <a:rPr lang="en-US" dirty="0"/>
              <a:t> Web Application Mini Project 1</a:t>
            </a:r>
          </a:p>
        </p:txBody>
      </p:sp>
      <p:sp>
        <p:nvSpPr>
          <p:cNvPr id="18" name="Slide Number Placeholder 6">
            <a:extLst>
              <a:ext uri="{FF2B5EF4-FFF2-40B4-BE49-F238E27FC236}">
                <a16:creationId xmlns:a16="http://schemas.microsoft.com/office/drawing/2014/main" id="{84E4B8B1-A53A-4E38-35E4-ED60E5A30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45368" y="457200"/>
            <a:ext cx="987552" cy="274320"/>
          </a:xfrm>
        </p:spPr>
        <p:txBody>
          <a:bodyPr/>
          <a:lstStyle/>
          <a:p>
            <a:fld id="{48F63A3B-78C7-47BE-AE5E-E10140E04643}" type="slidenum">
              <a:rPr lang="en-US" smtClean="0"/>
              <a:t>8</a:t>
            </a:fld>
            <a:endParaRPr lang="en-US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A9F5398-6F16-FADB-3829-03F05593876E}"/>
              </a:ext>
            </a:extLst>
          </p:cNvPr>
          <p:cNvGrpSpPr/>
          <p:nvPr/>
        </p:nvGrpSpPr>
        <p:grpSpPr>
          <a:xfrm>
            <a:off x="897576" y="1239824"/>
            <a:ext cx="3261408" cy="4118761"/>
            <a:chOff x="897576" y="1239824"/>
            <a:chExt cx="3261408" cy="4118761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A9368F2-5B99-3D9E-8D3A-2DC2A347F715}"/>
                </a:ext>
              </a:extLst>
            </p:cNvPr>
            <p:cNvSpPr/>
            <p:nvPr/>
          </p:nvSpPr>
          <p:spPr>
            <a:xfrm>
              <a:off x="897576" y="1950558"/>
              <a:ext cx="3261408" cy="3313748"/>
            </a:xfrm>
            <a:prstGeom prst="rect">
              <a:avLst/>
            </a:prstGeom>
            <a:solidFill>
              <a:schemeClr val="accent1">
                <a:lumMod val="2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5CBB7BE-D3E9-8A41-98AE-4657E10898C9}"/>
                </a:ext>
              </a:extLst>
            </p:cNvPr>
            <p:cNvSpPr txBox="1"/>
            <p:nvPr/>
          </p:nvSpPr>
          <p:spPr>
            <a:xfrm>
              <a:off x="989022" y="4065923"/>
              <a:ext cx="3078515" cy="12926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D1D5DB"/>
                  </a:solidFill>
                  <a:latin typeface="Söhne"/>
                </a:rPr>
                <a:t>MODEL</a:t>
              </a:r>
            </a:p>
            <a:p>
              <a:r>
                <a:rPr lang="en-US" dirty="0">
                  <a:solidFill>
                    <a:srgbClr val="D1D5DB"/>
                  </a:solidFill>
                  <a:latin typeface="Söhne"/>
                </a:rPr>
                <a:t>        JAVASCRIPT OBJECTS             	        	 ARRAYS</a:t>
              </a:r>
            </a:p>
            <a:p>
              <a:endParaRPr lang="en-US" dirty="0"/>
            </a:p>
          </p:txBody>
        </p:sp>
        <p:pic>
          <p:nvPicPr>
            <p:cNvPr id="22" name="Picture 4" descr="JavaScript – Logos Download">
              <a:extLst>
                <a:ext uri="{FF2B5EF4-FFF2-40B4-BE49-F238E27FC236}">
                  <a16:creationId xmlns:a16="http://schemas.microsoft.com/office/drawing/2014/main" id="{73645A70-E4A7-4EFF-5986-0D8C1E8BC43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06589" y="1239824"/>
              <a:ext cx="2643379" cy="26433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F31CB6F-8832-270E-9666-9DBDC389824F}"/>
              </a:ext>
            </a:extLst>
          </p:cNvPr>
          <p:cNvGrpSpPr/>
          <p:nvPr/>
        </p:nvGrpSpPr>
        <p:grpSpPr>
          <a:xfrm>
            <a:off x="4575496" y="1207879"/>
            <a:ext cx="3261408" cy="4056427"/>
            <a:chOff x="4575496" y="1207879"/>
            <a:chExt cx="3261408" cy="4056427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50B6D414-8967-72CC-FCB4-56FAF9D3F5CC}"/>
                </a:ext>
              </a:extLst>
            </p:cNvPr>
            <p:cNvSpPr/>
            <p:nvPr/>
          </p:nvSpPr>
          <p:spPr>
            <a:xfrm>
              <a:off x="4575496" y="1950558"/>
              <a:ext cx="3261408" cy="3313748"/>
            </a:xfrm>
            <a:prstGeom prst="rect">
              <a:avLst/>
            </a:prstGeom>
            <a:solidFill>
              <a:schemeClr val="accent1">
                <a:lumMod val="2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087A114-468C-048D-D891-9BB8DB91E43C}"/>
                </a:ext>
              </a:extLst>
            </p:cNvPr>
            <p:cNvSpPr txBox="1"/>
            <p:nvPr/>
          </p:nvSpPr>
          <p:spPr>
            <a:xfrm>
              <a:off x="4666942" y="4065923"/>
              <a:ext cx="307851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D1D5DB"/>
                  </a:solidFill>
                  <a:latin typeface="Söhne"/>
                </a:rPr>
                <a:t>VIEW</a:t>
              </a:r>
            </a:p>
            <a:p>
              <a:r>
                <a:rPr lang="en-US" dirty="0">
                  <a:solidFill>
                    <a:srgbClr val="D1D5DB"/>
                  </a:solidFill>
                  <a:latin typeface="Söhne"/>
                </a:rPr>
                <a:t>        HTML, CSS, BOOTSTRAP 5,</a:t>
              </a:r>
            </a:p>
            <a:p>
              <a:r>
                <a:rPr lang="en-US" dirty="0">
                  <a:solidFill>
                    <a:srgbClr val="D1D5DB"/>
                  </a:solidFill>
                  <a:latin typeface="Söhne"/>
                </a:rPr>
                <a:t>                    VANILLA JS</a:t>
              </a:r>
              <a:endParaRPr lang="en-US" dirty="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03958040-B456-CEB4-ABA8-22575C803294}"/>
                </a:ext>
              </a:extLst>
            </p:cNvPr>
            <p:cNvSpPr/>
            <p:nvPr/>
          </p:nvSpPr>
          <p:spPr>
            <a:xfrm>
              <a:off x="4884510" y="1207879"/>
              <a:ext cx="2643378" cy="264337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7" name="Picture 4" descr="JavaScript – Logos Download">
              <a:extLst>
                <a:ext uri="{FF2B5EF4-FFF2-40B4-BE49-F238E27FC236}">
                  <a16:creationId xmlns:a16="http://schemas.microsoft.com/office/drawing/2014/main" id="{692FE652-665A-AC84-21A7-8F01EE9720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59545" y="1312529"/>
              <a:ext cx="1137248" cy="11372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6" descr="HTML5 Logo - Logo-Share">
              <a:extLst>
                <a:ext uri="{FF2B5EF4-FFF2-40B4-BE49-F238E27FC236}">
                  <a16:creationId xmlns:a16="http://schemas.microsoft.com/office/drawing/2014/main" id="{9E510580-8232-7F54-A9A6-26823C17FD7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5018151" y="1312529"/>
              <a:ext cx="1137248" cy="11372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8" descr="CSS 3 Logo HD Wallpaper | dd | Pinterest | Logos, Wallpapers and Chang'e 3">
              <a:extLst>
                <a:ext uri="{FF2B5EF4-FFF2-40B4-BE49-F238E27FC236}">
                  <a16:creationId xmlns:a16="http://schemas.microsoft.com/office/drawing/2014/main" id="{9867914E-73B0-25EE-E153-22EE1538468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5018151" y="2567496"/>
              <a:ext cx="1137248" cy="11372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10" descr="Bootstrap · GitHub">
              <a:extLst>
                <a:ext uri="{FF2B5EF4-FFF2-40B4-BE49-F238E27FC236}">
                  <a16:creationId xmlns:a16="http://schemas.microsoft.com/office/drawing/2014/main" id="{C73D3031-C294-AA0D-1BFF-56A172AC0E9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59545" y="2567496"/>
              <a:ext cx="1137249" cy="11372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6EA38FB0-A102-2DCD-46BB-9C1402D28C9D}"/>
              </a:ext>
            </a:extLst>
          </p:cNvPr>
          <p:cNvGrpSpPr/>
          <p:nvPr/>
        </p:nvGrpSpPr>
        <p:grpSpPr>
          <a:xfrm>
            <a:off x="8253414" y="1239824"/>
            <a:ext cx="3261408" cy="4024482"/>
            <a:chOff x="897576" y="1239824"/>
            <a:chExt cx="3261408" cy="4024482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A3AA99AA-CDAF-2A48-7EA5-C998E482A94E}"/>
                </a:ext>
              </a:extLst>
            </p:cNvPr>
            <p:cNvSpPr/>
            <p:nvPr/>
          </p:nvSpPr>
          <p:spPr>
            <a:xfrm>
              <a:off x="897576" y="1950558"/>
              <a:ext cx="3261408" cy="3313748"/>
            </a:xfrm>
            <a:prstGeom prst="rect">
              <a:avLst/>
            </a:prstGeom>
            <a:solidFill>
              <a:schemeClr val="accent1">
                <a:lumMod val="2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524A1C3-EE39-B394-6CBB-55D6BFD30501}"/>
                </a:ext>
              </a:extLst>
            </p:cNvPr>
            <p:cNvSpPr txBox="1"/>
            <p:nvPr/>
          </p:nvSpPr>
          <p:spPr>
            <a:xfrm>
              <a:off x="989022" y="4065923"/>
              <a:ext cx="3078515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D1D5DB"/>
                  </a:solidFill>
                  <a:latin typeface="Söhne"/>
                </a:rPr>
                <a:t>CONTROLLER</a:t>
              </a:r>
            </a:p>
            <a:p>
              <a:r>
                <a:rPr lang="en-US" dirty="0">
                  <a:solidFill>
                    <a:srgbClr val="D1D5DB"/>
                  </a:solidFill>
                  <a:latin typeface="Söhne"/>
                </a:rPr>
                <a:t>        VANILLA JAVASCRIPT</a:t>
              </a:r>
              <a:endParaRPr lang="en-US" dirty="0"/>
            </a:p>
          </p:txBody>
        </p:sp>
        <p:pic>
          <p:nvPicPr>
            <p:cNvPr id="34" name="Picture 4" descr="JavaScript – Logos Download">
              <a:extLst>
                <a:ext uri="{FF2B5EF4-FFF2-40B4-BE49-F238E27FC236}">
                  <a16:creationId xmlns:a16="http://schemas.microsoft.com/office/drawing/2014/main" id="{ADF2EEB2-4E7A-781F-2051-8FC33A67B3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06589" y="1239824"/>
              <a:ext cx="2643379" cy="26433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9566462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ooter Placeholder 3">
            <a:extLst>
              <a:ext uri="{FF2B5EF4-FFF2-40B4-BE49-F238E27FC236}">
                <a16:creationId xmlns:a16="http://schemas.microsoft.com/office/drawing/2014/main" id="{C1AA30B3-16F2-BAA4-C1B1-7AB03072BE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1792" y="457200"/>
            <a:ext cx="3200400" cy="274320"/>
          </a:xfrm>
        </p:spPr>
        <p:txBody>
          <a:bodyPr/>
          <a:lstStyle/>
          <a:p>
            <a:r>
              <a:rPr lang="en-US" dirty="0" err="1"/>
              <a:t>myStore</a:t>
            </a:r>
            <a:r>
              <a:rPr lang="en-US"/>
              <a:t> Web Application Mini Project 1</a:t>
            </a:r>
            <a:endParaRPr lang="en-US" dirty="0"/>
          </a:p>
        </p:txBody>
      </p:sp>
      <p:sp>
        <p:nvSpPr>
          <p:cNvPr id="18" name="Slide Number Placeholder 4">
            <a:extLst>
              <a:ext uri="{FF2B5EF4-FFF2-40B4-BE49-F238E27FC236}">
                <a16:creationId xmlns:a16="http://schemas.microsoft.com/office/drawing/2014/main" id="{AFDC0235-895B-32A8-8437-7FF9406B29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45368" y="457200"/>
            <a:ext cx="987552" cy="274320"/>
          </a:xfrm>
        </p:spPr>
        <p:txBody>
          <a:bodyPr/>
          <a:lstStyle/>
          <a:p>
            <a:fld id="{48F63A3B-78C7-47BE-AE5E-E10140E04643}" type="slidenum">
              <a:rPr lang="en-US" smtClean="0"/>
              <a:t>9</a:t>
            </a:fld>
            <a:endParaRPr lang="en-US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1E47CA6-D9FF-6712-6B8C-2DC3BF47129A}"/>
              </a:ext>
            </a:extLst>
          </p:cNvPr>
          <p:cNvGrpSpPr/>
          <p:nvPr/>
        </p:nvGrpSpPr>
        <p:grpSpPr>
          <a:xfrm>
            <a:off x="897576" y="1207879"/>
            <a:ext cx="3261408" cy="4150706"/>
            <a:chOff x="897576" y="1207879"/>
            <a:chExt cx="3261408" cy="4150706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869A197-452C-CE1E-F3C3-16A969965CD8}"/>
                </a:ext>
              </a:extLst>
            </p:cNvPr>
            <p:cNvSpPr/>
            <p:nvPr/>
          </p:nvSpPr>
          <p:spPr>
            <a:xfrm>
              <a:off x="897576" y="1950558"/>
              <a:ext cx="3261408" cy="3313748"/>
            </a:xfrm>
            <a:prstGeom prst="rect">
              <a:avLst/>
            </a:prstGeom>
            <a:solidFill>
              <a:schemeClr val="accent1">
                <a:lumMod val="2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8222228-8CD4-F316-5E30-AE4FD29E4E14}"/>
                </a:ext>
              </a:extLst>
            </p:cNvPr>
            <p:cNvSpPr txBox="1"/>
            <p:nvPr/>
          </p:nvSpPr>
          <p:spPr>
            <a:xfrm>
              <a:off x="989022" y="4065923"/>
              <a:ext cx="3078515" cy="12926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D1D5DB"/>
                  </a:solidFill>
                  <a:latin typeface="Söhne"/>
                </a:rPr>
                <a:t>IDE</a:t>
              </a:r>
            </a:p>
            <a:p>
              <a:r>
                <a:rPr lang="en-US" dirty="0">
                  <a:solidFill>
                    <a:srgbClr val="D1D5DB"/>
                  </a:solidFill>
                  <a:latin typeface="Söhne"/>
                </a:rPr>
                <a:t>        VS CODE w/ HTML-CSS, 	TABNINE, LIVE SERVER</a:t>
              </a:r>
            </a:p>
            <a:p>
              <a:endParaRPr lang="en-US" dirty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27E28BB-0F4D-10DA-0FCD-C1B64D0C371E}"/>
                </a:ext>
              </a:extLst>
            </p:cNvPr>
            <p:cNvSpPr/>
            <p:nvPr/>
          </p:nvSpPr>
          <p:spPr>
            <a:xfrm>
              <a:off x="1178814" y="1207879"/>
              <a:ext cx="2643378" cy="264337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3" name="Picture 2" descr="Vscode Icons">
              <a:extLst>
                <a:ext uri="{FF2B5EF4-FFF2-40B4-BE49-F238E27FC236}">
                  <a16:creationId xmlns:a16="http://schemas.microsoft.com/office/drawing/2014/main" id="{A2D63DC6-E35B-FA47-AFDE-C5F3CBAFA32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299593" y="1302369"/>
              <a:ext cx="1150762" cy="11372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4" descr="Bin-Sense® Live | Bin-Sense">
              <a:extLst>
                <a:ext uri="{FF2B5EF4-FFF2-40B4-BE49-F238E27FC236}">
                  <a16:creationId xmlns:a16="http://schemas.microsoft.com/office/drawing/2014/main" id="{8187B0A0-D6A1-7E43-4146-B3D8B8B6E9E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64571" y="1313170"/>
              <a:ext cx="1136607" cy="11366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63E199C1-3BE2-3516-5E56-1335C2C8C0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313255" y="2531057"/>
              <a:ext cx="1137100" cy="1127598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A6E98D5F-BADF-192B-1A8C-A74822F45F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563432" y="2555068"/>
              <a:ext cx="1136607" cy="1103587"/>
            </a:xfrm>
            <a:prstGeom prst="rect">
              <a:avLst/>
            </a:prstGeom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B5844E47-EE2B-5BE9-8892-3D72130D89DB}"/>
              </a:ext>
            </a:extLst>
          </p:cNvPr>
          <p:cNvGrpSpPr/>
          <p:nvPr/>
        </p:nvGrpSpPr>
        <p:grpSpPr>
          <a:xfrm>
            <a:off x="4575496" y="1207879"/>
            <a:ext cx="3261408" cy="4056427"/>
            <a:chOff x="4575496" y="1207879"/>
            <a:chExt cx="3261408" cy="4056427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D5D83E99-3245-6B6D-6DBA-745BC1092697}"/>
                </a:ext>
              </a:extLst>
            </p:cNvPr>
            <p:cNvSpPr/>
            <p:nvPr/>
          </p:nvSpPr>
          <p:spPr>
            <a:xfrm>
              <a:off x="4575496" y="1950558"/>
              <a:ext cx="3261408" cy="3313748"/>
            </a:xfrm>
            <a:prstGeom prst="rect">
              <a:avLst/>
            </a:prstGeom>
            <a:solidFill>
              <a:schemeClr val="accent1">
                <a:lumMod val="2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3760ACA-31C2-6448-F7CB-69DBB0EAFDA3}"/>
                </a:ext>
              </a:extLst>
            </p:cNvPr>
            <p:cNvSpPr txBox="1"/>
            <p:nvPr/>
          </p:nvSpPr>
          <p:spPr>
            <a:xfrm>
              <a:off x="4666942" y="4065923"/>
              <a:ext cx="307851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D1D5DB"/>
                  </a:solidFill>
                  <a:latin typeface="Söhne"/>
                </a:rPr>
                <a:t>VERSION CONTROL</a:t>
              </a:r>
            </a:p>
            <a:p>
              <a:r>
                <a:rPr lang="en-US" dirty="0">
                  <a:solidFill>
                    <a:srgbClr val="D1D5DB"/>
                  </a:solidFill>
                  <a:latin typeface="Söhne"/>
                </a:rPr>
                <a:t>        GIT AND GITHUB, 	MINGW-CLI</a:t>
              </a:r>
              <a:endParaRPr lang="en-US" dirty="0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04587D68-39C0-0C33-96D6-5DFDC2337602}"/>
                </a:ext>
              </a:extLst>
            </p:cNvPr>
            <p:cNvSpPr/>
            <p:nvPr/>
          </p:nvSpPr>
          <p:spPr>
            <a:xfrm>
              <a:off x="4884510" y="1207879"/>
              <a:ext cx="2643378" cy="264337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1" name="Picture 6" descr="An Introduction to Version Control System for Developers - Super Dev ...">
              <a:extLst>
                <a:ext uri="{FF2B5EF4-FFF2-40B4-BE49-F238E27FC236}">
                  <a16:creationId xmlns:a16="http://schemas.microsoft.com/office/drawing/2014/main" id="{7E026BF4-AD12-40F2-2823-4B5CE7C1989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18151" y="1313170"/>
              <a:ext cx="1136607" cy="11366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8" descr="See the source image">
              <a:extLst>
                <a:ext uri="{FF2B5EF4-FFF2-40B4-BE49-F238E27FC236}">
                  <a16:creationId xmlns:a16="http://schemas.microsoft.com/office/drawing/2014/main" id="{4048D4F1-FD5B-EB4E-B97A-C2E591D8BD9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6259546" y="1313170"/>
              <a:ext cx="1137248" cy="11366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10" descr="MinGW-W64 Logos">
              <a:extLst>
                <a:ext uri="{FF2B5EF4-FFF2-40B4-BE49-F238E27FC236}">
                  <a16:creationId xmlns:a16="http://schemas.microsoft.com/office/drawing/2014/main" id="{DAC9BF17-23B6-ADE6-3975-EFAD94287E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4007" y="2610622"/>
              <a:ext cx="1136607" cy="11366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E7BCDE92-EB8E-12F1-5590-C6BAE6213D9C}"/>
              </a:ext>
            </a:extLst>
          </p:cNvPr>
          <p:cNvGrpSpPr/>
          <p:nvPr/>
        </p:nvGrpSpPr>
        <p:grpSpPr>
          <a:xfrm>
            <a:off x="8253414" y="1171664"/>
            <a:ext cx="3261408" cy="4056427"/>
            <a:chOff x="8253414" y="1171664"/>
            <a:chExt cx="3261408" cy="4056427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7F65922B-E8FA-517A-9626-43D7D4B57705}"/>
                </a:ext>
              </a:extLst>
            </p:cNvPr>
            <p:cNvGrpSpPr/>
            <p:nvPr/>
          </p:nvGrpSpPr>
          <p:grpSpPr>
            <a:xfrm>
              <a:off x="8253414" y="1171664"/>
              <a:ext cx="3261408" cy="4056427"/>
              <a:chOff x="8253414" y="1171664"/>
              <a:chExt cx="3261408" cy="4056427"/>
            </a:xfrm>
          </p:grpSpPr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96360D62-2972-51EF-FF71-084F511B6E75}"/>
                  </a:ext>
                </a:extLst>
              </p:cNvPr>
              <p:cNvSpPr/>
              <p:nvPr/>
            </p:nvSpPr>
            <p:spPr>
              <a:xfrm>
                <a:off x="8253414" y="1914343"/>
                <a:ext cx="3261408" cy="3313748"/>
              </a:xfrm>
              <a:prstGeom prst="rect">
                <a:avLst/>
              </a:prstGeom>
              <a:solidFill>
                <a:schemeClr val="accent1">
                  <a:lumMod val="25000"/>
                </a:schemeClr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BAC9FA5-75C7-1B6E-C83B-0BCFB885E099}"/>
                  </a:ext>
                </a:extLst>
              </p:cNvPr>
              <p:cNvSpPr txBox="1"/>
              <p:nvPr/>
            </p:nvSpPr>
            <p:spPr>
              <a:xfrm>
                <a:off x="8344860" y="4029708"/>
                <a:ext cx="3078515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solidFill>
                      <a:srgbClr val="D1D5DB"/>
                    </a:solidFill>
                    <a:latin typeface="Söhne"/>
                  </a:rPr>
                  <a:t>WEB SERVICE</a:t>
                </a:r>
              </a:p>
              <a:p>
                <a:r>
                  <a:rPr lang="en-US" dirty="0">
                    <a:solidFill>
                      <a:srgbClr val="D1D5DB"/>
                    </a:solidFill>
                    <a:latin typeface="Söhne"/>
                  </a:rPr>
                  <a:t>        XAMPP, GITHUB-PAGES</a:t>
                </a:r>
                <a:endParaRPr lang="en-US" dirty="0"/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E03CC18F-592D-71E1-E180-6CC6565E9F78}"/>
                  </a:ext>
                </a:extLst>
              </p:cNvPr>
              <p:cNvSpPr/>
              <p:nvPr/>
            </p:nvSpPr>
            <p:spPr>
              <a:xfrm>
                <a:off x="8562428" y="1171664"/>
                <a:ext cx="2643378" cy="2643378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38" name="Picture 12" descr="Updating PHP version with XAMPP – write">
                <a:extLst>
                  <a:ext uri="{FF2B5EF4-FFF2-40B4-BE49-F238E27FC236}">
                    <a16:creationId xmlns:a16="http://schemas.microsoft.com/office/drawing/2014/main" id="{D45D289C-6C24-1ABA-EBB7-E510F213F93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0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8846757" y="1262014"/>
                <a:ext cx="1132985" cy="130878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" name="Picture 8" descr="See the source image">
              <a:extLst>
                <a:ext uri="{FF2B5EF4-FFF2-40B4-BE49-F238E27FC236}">
                  <a16:creationId xmlns:a16="http://schemas.microsoft.com/office/drawing/2014/main" id="{3AF42547-27EB-C5EB-440F-26228B0CCB4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9962442" y="2602177"/>
              <a:ext cx="1137248" cy="11366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8321604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3">
      <a:dk1>
        <a:srgbClr val="000000"/>
      </a:dk1>
      <a:lt1>
        <a:srgbClr val="FDFAF6"/>
      </a:lt1>
      <a:dk2>
        <a:srgbClr val="44546A"/>
      </a:dk2>
      <a:lt2>
        <a:srgbClr val="E7E6E6"/>
      </a:lt2>
      <a:accent1>
        <a:srgbClr val="F5CDCE"/>
      </a:accent1>
      <a:accent2>
        <a:srgbClr val="DE8C8C"/>
      </a:accent2>
      <a:accent3>
        <a:srgbClr val="AAC3E8"/>
      </a:accent3>
      <a:accent4>
        <a:srgbClr val="D2D592"/>
      </a:accent4>
      <a:accent5>
        <a:srgbClr val="CCBE89"/>
      </a:accent5>
      <a:accent6>
        <a:srgbClr val="1F2C8F"/>
      </a:accent6>
      <a:hlink>
        <a:srgbClr val="1F2C8F"/>
      </a:hlink>
      <a:folHlink>
        <a:srgbClr val="AAC3E9"/>
      </a:folHlink>
    </a:clrScheme>
    <a:fontScheme name="Custom 22">
      <a:majorFont>
        <a:latin typeface="Arial Black"/>
        <a:ea typeface=""/>
        <a:cs typeface=""/>
      </a:majorFont>
      <a:minorFont>
        <a:latin typeface="Sabon Next L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eometric-Color-Block_Win32_jx_v9.potx" id="{B1D493D9-AF74-4AD6-8F0C-5B1308D7041B}" vid="{1AA99070-5A1F-42D2-9F5B-E7354C96468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{3EF77A45-8E60-4456-A945-74AD9E09DE32}tf78438558_win32</Template>
  <TotalTime>4371</TotalTime>
  <Words>1021</Words>
  <Application>Microsoft Office PowerPoint</Application>
  <PresentationFormat>Widescreen</PresentationFormat>
  <Paragraphs>197</Paragraphs>
  <Slides>16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Arial Black</vt:lpstr>
      <vt:lpstr>Calibri</vt:lpstr>
      <vt:lpstr>Sabon Next LT</vt:lpstr>
      <vt:lpstr>Söhne</vt:lpstr>
      <vt:lpstr>Office Theme</vt:lpstr>
      <vt:lpstr>MYSTORE WEB site mini project one </vt:lpstr>
      <vt:lpstr>Brief Introduction</vt:lpstr>
      <vt:lpstr>PowerPoint Presentation</vt:lpstr>
      <vt:lpstr>PowerPoint Presentation</vt:lpstr>
      <vt:lpstr>Objectives of the project</vt:lpstr>
      <vt:lpstr>DEVELOPMENT PROCESS</vt:lpstr>
      <vt:lpstr>TechnologIES UTILIZED TO IMPLEMENT THE PROJECT</vt:lpstr>
      <vt:lpstr>PowerPoint Presentation</vt:lpstr>
      <vt:lpstr>PowerPoint Presentation</vt:lpstr>
      <vt:lpstr>GATHERING OF INFORMATION AND NECESSARY RESOURCES</vt:lpstr>
      <vt:lpstr>PowerPoint Presentation</vt:lpstr>
      <vt:lpstr>Use case diagram FOR  UX DESIGN</vt:lpstr>
      <vt:lpstr>PowerPoint Presentation</vt:lpstr>
      <vt:lpstr>DATA FLOW diagram FOR  UX DESIGN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subject/>
  <dc:creator>user1</dc:creator>
  <cp:lastModifiedBy>user1</cp:lastModifiedBy>
  <cp:revision>328</cp:revision>
  <dcterms:created xsi:type="dcterms:W3CDTF">2023-02-13T22:44:20Z</dcterms:created>
  <dcterms:modified xsi:type="dcterms:W3CDTF">2023-02-20T03:45:57Z</dcterms:modified>
</cp:coreProperties>
</file>